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60" r:id="rId4"/>
    <p:sldId id="263" r:id="rId5"/>
    <p:sldId id="309" r:id="rId6"/>
    <p:sldId id="264" r:id="rId7"/>
    <p:sldId id="266" r:id="rId8"/>
    <p:sldId id="269" r:id="rId9"/>
    <p:sldId id="273" r:id="rId10"/>
  </p:sldIdLst>
  <p:sldSz cx="9144000" cy="5143500" type="screen16x9"/>
  <p:notesSz cx="6858000" cy="9144000"/>
  <p:embeddedFontLst>
    <p:embeddedFont>
      <p:font typeface="Actor" panose="020B0604020202020204" charset="0"/>
      <p:regular r:id="rId13"/>
    </p:embeddedFont>
    <p:embeddedFont>
      <p:font typeface="Anton" pitchFamily="2" charset="0"/>
      <p:regular r:id="rId14"/>
    </p:embeddedFont>
    <p:embeddedFont>
      <p:font typeface="Fira Sans" panose="020B05030500000200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5DAE407-F4FA-41B0-BDAB-994E2C88BD30}">
  <a:tblStyle styleId="{E5DAE407-F4FA-41B0-BDAB-994E2C88BD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3AD422-4752-E7FF-0DAB-BF63D10765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39DE95-B392-C049-D380-07652FBEC61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DE699-9AED-4F71-A90D-BF8D25B2CC4C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9C8F4-90B9-3DE2-B1D5-853AC30C189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312567-9DBA-55BD-83D6-D234A0D408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2F68B-D51B-4CA9-9A25-E460A60C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204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jpg>
</file>

<file path=ppt/media/image11.jpg>
</file>

<file path=ppt/media/image12.gif>
</file>

<file path=ppt/media/image13.jp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a1242414e1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a1242414e1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877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a1242414e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a1242414e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8b385fd27f_2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8b385fd27f_2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a1242414e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a1242414e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a1242414e1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a1242414e1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5356150" y="150"/>
            <a:ext cx="3787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0" y="1079092"/>
            <a:ext cx="4982700" cy="26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3683700"/>
            <a:ext cx="49827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460625" y="36000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21650" y="473196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rot="-2417472">
            <a:off x="4291075" y="4427863"/>
            <a:ext cx="307888" cy="351140"/>
            <a:chOff x="3680075" y="4212600"/>
            <a:chExt cx="307875" cy="351125"/>
          </a:xfrm>
        </p:grpSpPr>
        <p:sp>
          <p:nvSpPr>
            <p:cNvPr id="15" name="Google Shape;15;p2"/>
            <p:cNvSpPr/>
            <p:nvPr/>
          </p:nvSpPr>
          <p:spPr>
            <a:xfrm>
              <a:off x="3784025" y="4457200"/>
              <a:ext cx="99975" cy="32100"/>
            </a:xfrm>
            <a:custGeom>
              <a:avLst/>
              <a:gdLst/>
              <a:ahLst/>
              <a:cxnLst/>
              <a:rect l="l" t="t" r="r" b="b"/>
              <a:pathLst>
                <a:path w="3999" h="1284" extrusionOk="0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80075" y="4339600"/>
              <a:ext cx="307875" cy="224125"/>
            </a:xfrm>
            <a:custGeom>
              <a:avLst/>
              <a:gdLst/>
              <a:ahLst/>
              <a:cxnLst/>
              <a:rect l="l" t="t" r="r" b="b"/>
              <a:pathLst>
                <a:path w="12315" h="8965" extrusionOk="0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95025" y="4229950"/>
              <a:ext cx="28800" cy="154125"/>
            </a:xfrm>
            <a:custGeom>
              <a:avLst/>
              <a:gdLst/>
              <a:ahLst/>
              <a:cxnLst/>
              <a:rect l="l" t="t" r="r" b="b"/>
              <a:pathLst>
                <a:path w="1152" h="6165" extrusionOk="0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844575" y="4212600"/>
              <a:ext cx="28900" cy="171475"/>
            </a:xfrm>
            <a:custGeom>
              <a:avLst/>
              <a:gdLst/>
              <a:ahLst/>
              <a:cxnLst/>
              <a:rect l="l" t="t" r="r" b="b"/>
              <a:pathLst>
                <a:path w="1156" h="6859" extrusionOk="0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93725" y="4235375"/>
              <a:ext cx="28900" cy="100325"/>
            </a:xfrm>
            <a:custGeom>
              <a:avLst/>
              <a:gdLst/>
              <a:ahLst/>
              <a:cxnLst/>
              <a:rect l="l" t="t" r="r" b="b"/>
              <a:pathLst>
                <a:path w="1156" h="4013" extrusionOk="0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43275" y="4268125"/>
              <a:ext cx="28900" cy="56150"/>
            </a:xfrm>
            <a:custGeom>
              <a:avLst/>
              <a:gdLst/>
              <a:ahLst/>
              <a:cxnLst/>
              <a:rect l="l" t="t" r="r" b="b"/>
              <a:pathLst>
                <a:path w="1156" h="2246" extrusionOk="0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45775" y="4240925"/>
              <a:ext cx="28525" cy="94775"/>
            </a:xfrm>
            <a:custGeom>
              <a:avLst/>
              <a:gdLst/>
              <a:ahLst/>
              <a:cxnLst/>
              <a:rect l="l" t="t" r="r" b="b"/>
              <a:pathLst>
                <a:path w="1141" h="3791" extrusionOk="0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696250" y="4262875"/>
              <a:ext cx="28875" cy="61400"/>
            </a:xfrm>
            <a:custGeom>
              <a:avLst/>
              <a:gdLst/>
              <a:ahLst/>
              <a:cxnLst/>
              <a:rect l="l" t="t" r="r" b="b"/>
              <a:pathLst>
                <a:path w="1155" h="2456" extrusionOk="0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735229">
            <a:off x="872473" y="4427897"/>
            <a:ext cx="186977" cy="351053"/>
            <a:chOff x="4730050" y="4212675"/>
            <a:chExt cx="186975" cy="351050"/>
          </a:xfrm>
        </p:grpSpPr>
        <p:sp>
          <p:nvSpPr>
            <p:cNvPr id="24" name="Google Shape;24;p2"/>
            <p:cNvSpPr/>
            <p:nvPr/>
          </p:nvSpPr>
          <p:spPr>
            <a:xfrm>
              <a:off x="4730050" y="4387650"/>
              <a:ext cx="186975" cy="176075"/>
            </a:xfrm>
            <a:custGeom>
              <a:avLst/>
              <a:gdLst/>
              <a:ahLst/>
              <a:cxnLst/>
              <a:rect l="l" t="t" r="r" b="b"/>
              <a:pathLst>
                <a:path w="7479" h="7043" extrusionOk="0">
                  <a:moveTo>
                    <a:pt x="441" y="1"/>
                  </a:moveTo>
                  <a:cubicBezTo>
                    <a:pt x="195" y="1"/>
                    <a:pt x="0" y="231"/>
                    <a:pt x="51" y="473"/>
                  </a:cubicBezTo>
                  <a:lnTo>
                    <a:pt x="488" y="3106"/>
                  </a:lnTo>
                  <a:cubicBezTo>
                    <a:pt x="519" y="3301"/>
                    <a:pt x="683" y="3449"/>
                    <a:pt x="878" y="3449"/>
                  </a:cubicBezTo>
                  <a:lnTo>
                    <a:pt x="1397" y="3449"/>
                  </a:lnTo>
                  <a:lnTo>
                    <a:pt x="1884" y="6699"/>
                  </a:lnTo>
                  <a:cubicBezTo>
                    <a:pt x="1904" y="6894"/>
                    <a:pt x="2080" y="7042"/>
                    <a:pt x="2294" y="7042"/>
                  </a:cubicBezTo>
                  <a:lnTo>
                    <a:pt x="5185" y="7042"/>
                  </a:lnTo>
                  <a:cubicBezTo>
                    <a:pt x="5395" y="7042"/>
                    <a:pt x="5575" y="6894"/>
                    <a:pt x="5591" y="6699"/>
                  </a:cubicBezTo>
                  <a:lnTo>
                    <a:pt x="6078" y="3449"/>
                  </a:lnTo>
                  <a:lnTo>
                    <a:pt x="6585" y="3449"/>
                  </a:lnTo>
                  <a:cubicBezTo>
                    <a:pt x="6796" y="3449"/>
                    <a:pt x="6956" y="3301"/>
                    <a:pt x="6991" y="3106"/>
                  </a:cubicBezTo>
                  <a:lnTo>
                    <a:pt x="7428" y="473"/>
                  </a:lnTo>
                  <a:cubicBezTo>
                    <a:pt x="7479" y="231"/>
                    <a:pt x="7284" y="1"/>
                    <a:pt x="7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736575" y="4212675"/>
              <a:ext cx="173925" cy="154325"/>
            </a:xfrm>
            <a:custGeom>
              <a:avLst/>
              <a:gdLst/>
              <a:ahLst/>
              <a:cxnLst/>
              <a:rect l="l" t="t" r="r" b="b"/>
              <a:pathLst>
                <a:path w="6957" h="6173" extrusionOk="0">
                  <a:moveTo>
                    <a:pt x="3481" y="1"/>
                  </a:moveTo>
                  <a:cubicBezTo>
                    <a:pt x="3447" y="1"/>
                    <a:pt x="3413" y="5"/>
                    <a:pt x="3379" y="13"/>
                  </a:cubicBezTo>
                  <a:cubicBezTo>
                    <a:pt x="2357" y="270"/>
                    <a:pt x="648" y="1717"/>
                    <a:pt x="648" y="2857"/>
                  </a:cubicBezTo>
                  <a:cubicBezTo>
                    <a:pt x="648" y="3083"/>
                    <a:pt x="699" y="3313"/>
                    <a:pt x="781" y="3524"/>
                  </a:cubicBezTo>
                  <a:cubicBezTo>
                    <a:pt x="278" y="3879"/>
                    <a:pt x="1" y="4417"/>
                    <a:pt x="1" y="5049"/>
                  </a:cubicBezTo>
                  <a:cubicBezTo>
                    <a:pt x="1" y="5490"/>
                    <a:pt x="98" y="5864"/>
                    <a:pt x="278" y="6173"/>
                  </a:cubicBezTo>
                  <a:lnTo>
                    <a:pt x="6679" y="6173"/>
                  </a:lnTo>
                  <a:cubicBezTo>
                    <a:pt x="6859" y="5864"/>
                    <a:pt x="6956" y="5490"/>
                    <a:pt x="6956" y="5049"/>
                  </a:cubicBezTo>
                  <a:cubicBezTo>
                    <a:pt x="6956" y="4515"/>
                    <a:pt x="6679" y="3996"/>
                    <a:pt x="6160" y="3606"/>
                  </a:cubicBezTo>
                  <a:cubicBezTo>
                    <a:pt x="5591" y="3149"/>
                    <a:pt x="4811" y="2857"/>
                    <a:pt x="4062" y="2759"/>
                  </a:cubicBezTo>
                  <a:cubicBezTo>
                    <a:pt x="3835" y="2728"/>
                    <a:pt x="3656" y="2533"/>
                    <a:pt x="3672" y="2318"/>
                  </a:cubicBezTo>
                  <a:cubicBezTo>
                    <a:pt x="3690" y="2101"/>
                    <a:pt x="3871" y="1927"/>
                    <a:pt x="4085" y="1927"/>
                  </a:cubicBezTo>
                  <a:cubicBezTo>
                    <a:pt x="4094" y="1927"/>
                    <a:pt x="4103" y="1928"/>
                    <a:pt x="4112" y="1928"/>
                  </a:cubicBezTo>
                  <a:cubicBezTo>
                    <a:pt x="4924" y="1979"/>
                    <a:pt x="5755" y="2353"/>
                    <a:pt x="6289" y="2728"/>
                  </a:cubicBezTo>
                  <a:cubicBezTo>
                    <a:pt x="6274" y="2385"/>
                    <a:pt x="6110" y="2076"/>
                    <a:pt x="5837" y="1815"/>
                  </a:cubicBezTo>
                  <a:cubicBezTo>
                    <a:pt x="5201" y="1245"/>
                    <a:pt x="4128" y="1070"/>
                    <a:pt x="3867" y="290"/>
                  </a:cubicBezTo>
                  <a:cubicBezTo>
                    <a:pt x="3814" y="109"/>
                    <a:pt x="3657" y="1"/>
                    <a:pt x="3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"/>
          <p:cNvSpPr txBox="1">
            <a:spLocks noGrp="1"/>
          </p:cNvSpPr>
          <p:nvPr>
            <p:ph type="title"/>
          </p:nvPr>
        </p:nvSpPr>
        <p:spPr>
          <a:xfrm>
            <a:off x="713150" y="3870676"/>
            <a:ext cx="3848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1" name="Google Shape;231;p14"/>
          <p:cNvSpPr txBox="1">
            <a:spLocks noGrp="1"/>
          </p:cNvSpPr>
          <p:nvPr>
            <p:ph type="subTitle" idx="1"/>
          </p:nvPr>
        </p:nvSpPr>
        <p:spPr>
          <a:xfrm>
            <a:off x="713150" y="817800"/>
            <a:ext cx="3848700" cy="30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4"/>
          <p:cNvSpPr>
            <a:spLocks noGrp="1"/>
          </p:cNvSpPr>
          <p:nvPr>
            <p:ph type="pic" idx="2"/>
          </p:nvPr>
        </p:nvSpPr>
        <p:spPr>
          <a:xfrm>
            <a:off x="4995200" y="325900"/>
            <a:ext cx="3684000" cy="43953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14"/>
          <p:cNvSpPr/>
          <p:nvPr/>
        </p:nvSpPr>
        <p:spPr>
          <a:xfrm flipH="1">
            <a:off x="438738" y="4571925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14"/>
          <p:cNvGrpSpPr/>
          <p:nvPr/>
        </p:nvGrpSpPr>
        <p:grpSpPr>
          <a:xfrm rot="1649405">
            <a:off x="438856" y="254061"/>
            <a:ext cx="351129" cy="323678"/>
            <a:chOff x="2642925" y="2294725"/>
            <a:chExt cx="351125" cy="323675"/>
          </a:xfrm>
        </p:grpSpPr>
        <p:sp>
          <p:nvSpPr>
            <p:cNvPr id="235" name="Google Shape;235;p14"/>
            <p:cNvSpPr/>
            <p:nvPr/>
          </p:nvSpPr>
          <p:spPr>
            <a:xfrm>
              <a:off x="2642925" y="2577325"/>
              <a:ext cx="351125" cy="41075"/>
            </a:xfrm>
            <a:custGeom>
              <a:avLst/>
              <a:gdLst/>
              <a:ahLst/>
              <a:cxnLst/>
              <a:rect l="l" t="t" r="r" b="b"/>
              <a:pathLst>
                <a:path w="14045" h="1643" extrusionOk="0">
                  <a:moveTo>
                    <a:pt x="422" y="1"/>
                  </a:moveTo>
                  <a:cubicBezTo>
                    <a:pt x="196" y="1"/>
                    <a:pt x="1" y="180"/>
                    <a:pt x="1" y="406"/>
                  </a:cubicBezTo>
                  <a:lnTo>
                    <a:pt x="1" y="1237"/>
                  </a:lnTo>
                  <a:cubicBezTo>
                    <a:pt x="1" y="1464"/>
                    <a:pt x="196" y="1643"/>
                    <a:pt x="422" y="1643"/>
                  </a:cubicBezTo>
                  <a:lnTo>
                    <a:pt x="13639" y="1643"/>
                  </a:lnTo>
                  <a:cubicBezTo>
                    <a:pt x="13866" y="1643"/>
                    <a:pt x="14045" y="1464"/>
                    <a:pt x="14045" y="1237"/>
                  </a:cubicBezTo>
                  <a:lnTo>
                    <a:pt x="14045" y="406"/>
                  </a:lnTo>
                  <a:cubicBezTo>
                    <a:pt x="14045" y="180"/>
                    <a:pt x="13866" y="1"/>
                    <a:pt x="13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2752275" y="2294725"/>
              <a:ext cx="182100" cy="135700"/>
            </a:xfrm>
            <a:custGeom>
              <a:avLst/>
              <a:gdLst/>
              <a:ahLst/>
              <a:cxnLst/>
              <a:rect l="l" t="t" r="r" b="b"/>
              <a:pathLst>
                <a:path w="7284" h="5428" extrusionOk="0">
                  <a:moveTo>
                    <a:pt x="5722" y="0"/>
                  </a:moveTo>
                  <a:cubicBezTo>
                    <a:pt x="5616" y="0"/>
                    <a:pt x="5510" y="40"/>
                    <a:pt x="5430" y="120"/>
                  </a:cubicBezTo>
                  <a:lnTo>
                    <a:pt x="2567" y="2999"/>
                  </a:lnTo>
                  <a:lnTo>
                    <a:pt x="359" y="3518"/>
                  </a:lnTo>
                  <a:cubicBezTo>
                    <a:pt x="144" y="3584"/>
                    <a:pt x="0" y="3795"/>
                    <a:pt x="66" y="4021"/>
                  </a:cubicBezTo>
                  <a:cubicBezTo>
                    <a:pt x="113" y="4201"/>
                    <a:pt x="277" y="4329"/>
                    <a:pt x="456" y="4329"/>
                  </a:cubicBezTo>
                  <a:cubicBezTo>
                    <a:pt x="465" y="4329"/>
                    <a:pt x="472" y="4330"/>
                    <a:pt x="480" y="4330"/>
                  </a:cubicBezTo>
                  <a:cubicBezTo>
                    <a:pt x="529" y="4330"/>
                    <a:pt x="619" y="4315"/>
                    <a:pt x="1447" y="4103"/>
                  </a:cubicBezTo>
                  <a:lnTo>
                    <a:pt x="1447" y="4103"/>
                  </a:lnTo>
                  <a:lnTo>
                    <a:pt x="827" y="4739"/>
                  </a:lnTo>
                  <a:cubicBezTo>
                    <a:pt x="667" y="4883"/>
                    <a:pt x="667" y="5145"/>
                    <a:pt x="827" y="5305"/>
                  </a:cubicBezTo>
                  <a:cubicBezTo>
                    <a:pt x="909" y="5387"/>
                    <a:pt x="1015" y="5428"/>
                    <a:pt x="1121" y="5428"/>
                  </a:cubicBezTo>
                  <a:cubicBezTo>
                    <a:pt x="1227" y="5428"/>
                    <a:pt x="1332" y="5387"/>
                    <a:pt x="1412" y="5305"/>
                  </a:cubicBezTo>
                  <a:lnTo>
                    <a:pt x="2992" y="3744"/>
                  </a:lnTo>
                  <a:lnTo>
                    <a:pt x="6925" y="2788"/>
                  </a:lnTo>
                  <a:cubicBezTo>
                    <a:pt x="7135" y="2738"/>
                    <a:pt x="7283" y="2511"/>
                    <a:pt x="7217" y="2281"/>
                  </a:cubicBezTo>
                  <a:cubicBezTo>
                    <a:pt x="7173" y="2100"/>
                    <a:pt x="6999" y="1979"/>
                    <a:pt x="6817" y="1979"/>
                  </a:cubicBezTo>
                  <a:cubicBezTo>
                    <a:pt x="6788" y="1979"/>
                    <a:pt x="6759" y="1982"/>
                    <a:pt x="6729" y="1989"/>
                  </a:cubicBezTo>
                  <a:lnTo>
                    <a:pt x="4096" y="2625"/>
                  </a:lnTo>
                  <a:lnTo>
                    <a:pt x="6016" y="705"/>
                  </a:lnTo>
                  <a:cubicBezTo>
                    <a:pt x="6176" y="545"/>
                    <a:pt x="6176" y="284"/>
                    <a:pt x="6016" y="120"/>
                  </a:cubicBezTo>
                  <a:cubicBezTo>
                    <a:pt x="5934" y="40"/>
                    <a:pt x="5827" y="0"/>
                    <a:pt x="5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2753425" y="2431825"/>
              <a:ext cx="130525" cy="124750"/>
            </a:xfrm>
            <a:custGeom>
              <a:avLst/>
              <a:gdLst/>
              <a:ahLst/>
              <a:cxnLst/>
              <a:rect l="l" t="t" r="r" b="b"/>
              <a:pathLst>
                <a:path w="5221" h="4990" extrusionOk="0">
                  <a:moveTo>
                    <a:pt x="2603" y="0"/>
                  </a:moveTo>
                  <a:cubicBezTo>
                    <a:pt x="2459" y="0"/>
                    <a:pt x="2310" y="98"/>
                    <a:pt x="2244" y="230"/>
                  </a:cubicBezTo>
                  <a:cubicBezTo>
                    <a:pt x="1905" y="913"/>
                    <a:pt x="1" y="1170"/>
                    <a:pt x="1" y="3039"/>
                  </a:cubicBezTo>
                  <a:cubicBezTo>
                    <a:pt x="1" y="3659"/>
                    <a:pt x="293" y="4178"/>
                    <a:pt x="832" y="4537"/>
                  </a:cubicBezTo>
                  <a:cubicBezTo>
                    <a:pt x="1288" y="4830"/>
                    <a:pt x="1905" y="4990"/>
                    <a:pt x="2603" y="4990"/>
                  </a:cubicBezTo>
                  <a:cubicBezTo>
                    <a:pt x="3301" y="4990"/>
                    <a:pt x="3921" y="4830"/>
                    <a:pt x="4390" y="4537"/>
                  </a:cubicBezTo>
                  <a:cubicBezTo>
                    <a:pt x="4928" y="4178"/>
                    <a:pt x="5221" y="3659"/>
                    <a:pt x="5221" y="3039"/>
                  </a:cubicBezTo>
                  <a:cubicBezTo>
                    <a:pt x="5221" y="1791"/>
                    <a:pt x="4343" y="1252"/>
                    <a:pt x="3726" y="862"/>
                  </a:cubicBezTo>
                  <a:cubicBezTo>
                    <a:pt x="3707" y="847"/>
                    <a:pt x="3691" y="831"/>
                    <a:pt x="3676" y="831"/>
                  </a:cubicBezTo>
                  <a:cubicBezTo>
                    <a:pt x="3886" y="1268"/>
                    <a:pt x="4081" y="1642"/>
                    <a:pt x="4081" y="2196"/>
                  </a:cubicBezTo>
                  <a:cubicBezTo>
                    <a:pt x="4081" y="2423"/>
                    <a:pt x="3902" y="2602"/>
                    <a:pt x="3676" y="2602"/>
                  </a:cubicBezTo>
                  <a:cubicBezTo>
                    <a:pt x="3449" y="2602"/>
                    <a:pt x="3270" y="2423"/>
                    <a:pt x="3270" y="2196"/>
                  </a:cubicBezTo>
                  <a:cubicBezTo>
                    <a:pt x="3270" y="1463"/>
                    <a:pt x="2603" y="991"/>
                    <a:pt x="2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2657575" y="2431825"/>
              <a:ext cx="96375" cy="124900"/>
            </a:xfrm>
            <a:custGeom>
              <a:avLst/>
              <a:gdLst/>
              <a:ahLst/>
              <a:cxnLst/>
              <a:rect l="l" t="t" r="r" b="b"/>
              <a:pathLst>
                <a:path w="3855" h="4996" extrusionOk="0">
                  <a:moveTo>
                    <a:pt x="2602" y="0"/>
                  </a:moveTo>
                  <a:cubicBezTo>
                    <a:pt x="2602" y="991"/>
                    <a:pt x="1951" y="1463"/>
                    <a:pt x="1951" y="2196"/>
                  </a:cubicBezTo>
                  <a:cubicBezTo>
                    <a:pt x="1951" y="2423"/>
                    <a:pt x="1756" y="2602"/>
                    <a:pt x="1529" y="2602"/>
                  </a:cubicBezTo>
                  <a:cubicBezTo>
                    <a:pt x="1299" y="2602"/>
                    <a:pt x="1124" y="2423"/>
                    <a:pt x="1124" y="2196"/>
                  </a:cubicBezTo>
                  <a:cubicBezTo>
                    <a:pt x="1124" y="1642"/>
                    <a:pt x="1334" y="1252"/>
                    <a:pt x="1545" y="831"/>
                  </a:cubicBezTo>
                  <a:cubicBezTo>
                    <a:pt x="1529" y="831"/>
                    <a:pt x="1514" y="847"/>
                    <a:pt x="1494" y="862"/>
                  </a:cubicBezTo>
                  <a:cubicBezTo>
                    <a:pt x="862" y="1252"/>
                    <a:pt x="0" y="1791"/>
                    <a:pt x="0" y="3039"/>
                  </a:cubicBezTo>
                  <a:cubicBezTo>
                    <a:pt x="0" y="3659"/>
                    <a:pt x="293" y="4178"/>
                    <a:pt x="831" y="4537"/>
                  </a:cubicBezTo>
                  <a:cubicBezTo>
                    <a:pt x="1316" y="4854"/>
                    <a:pt x="1972" y="4996"/>
                    <a:pt x="2604" y="4996"/>
                  </a:cubicBezTo>
                  <a:cubicBezTo>
                    <a:pt x="3008" y="4996"/>
                    <a:pt x="3403" y="4938"/>
                    <a:pt x="3737" y="4830"/>
                  </a:cubicBezTo>
                  <a:cubicBezTo>
                    <a:pt x="3269" y="4358"/>
                    <a:pt x="3008" y="3722"/>
                    <a:pt x="3008" y="3039"/>
                  </a:cubicBezTo>
                  <a:cubicBezTo>
                    <a:pt x="3008" y="2243"/>
                    <a:pt x="3285" y="1529"/>
                    <a:pt x="3854" y="944"/>
                  </a:cubicBezTo>
                  <a:cubicBezTo>
                    <a:pt x="3511" y="718"/>
                    <a:pt x="3105" y="488"/>
                    <a:pt x="2977" y="230"/>
                  </a:cubicBezTo>
                  <a:cubicBezTo>
                    <a:pt x="2895" y="98"/>
                    <a:pt x="2762" y="0"/>
                    <a:pt x="2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2883150" y="2431825"/>
              <a:ext cx="96675" cy="124900"/>
            </a:xfrm>
            <a:custGeom>
              <a:avLst/>
              <a:gdLst/>
              <a:ahLst/>
              <a:cxnLst/>
              <a:rect l="l" t="t" r="r" b="b"/>
              <a:pathLst>
                <a:path w="3867" h="4996" extrusionOk="0">
                  <a:moveTo>
                    <a:pt x="1268" y="0"/>
                  </a:moveTo>
                  <a:cubicBezTo>
                    <a:pt x="1104" y="0"/>
                    <a:pt x="956" y="98"/>
                    <a:pt x="894" y="230"/>
                  </a:cubicBezTo>
                  <a:cubicBezTo>
                    <a:pt x="761" y="488"/>
                    <a:pt x="355" y="718"/>
                    <a:pt x="0" y="944"/>
                  </a:cubicBezTo>
                  <a:cubicBezTo>
                    <a:pt x="566" y="1529"/>
                    <a:pt x="843" y="2243"/>
                    <a:pt x="843" y="3039"/>
                  </a:cubicBezTo>
                  <a:cubicBezTo>
                    <a:pt x="843" y="3722"/>
                    <a:pt x="586" y="4358"/>
                    <a:pt x="129" y="4830"/>
                  </a:cubicBezTo>
                  <a:cubicBezTo>
                    <a:pt x="459" y="4938"/>
                    <a:pt x="851" y="4996"/>
                    <a:pt x="1253" y="4996"/>
                  </a:cubicBezTo>
                  <a:cubicBezTo>
                    <a:pt x="1884" y="4996"/>
                    <a:pt x="2542" y="4854"/>
                    <a:pt x="3039" y="4537"/>
                  </a:cubicBezTo>
                  <a:cubicBezTo>
                    <a:pt x="3574" y="4178"/>
                    <a:pt x="3866" y="3659"/>
                    <a:pt x="3866" y="3039"/>
                  </a:cubicBezTo>
                  <a:cubicBezTo>
                    <a:pt x="3866" y="1791"/>
                    <a:pt x="3004" y="1252"/>
                    <a:pt x="2372" y="862"/>
                  </a:cubicBezTo>
                  <a:cubicBezTo>
                    <a:pt x="2357" y="847"/>
                    <a:pt x="2341" y="831"/>
                    <a:pt x="2322" y="831"/>
                  </a:cubicBezTo>
                  <a:cubicBezTo>
                    <a:pt x="2552" y="1268"/>
                    <a:pt x="2747" y="1642"/>
                    <a:pt x="2747" y="2196"/>
                  </a:cubicBezTo>
                  <a:cubicBezTo>
                    <a:pt x="2747" y="2423"/>
                    <a:pt x="2552" y="2602"/>
                    <a:pt x="2322" y="2602"/>
                  </a:cubicBezTo>
                  <a:cubicBezTo>
                    <a:pt x="2095" y="2602"/>
                    <a:pt x="1916" y="2423"/>
                    <a:pt x="1916" y="2196"/>
                  </a:cubicBezTo>
                  <a:cubicBezTo>
                    <a:pt x="1916" y="1463"/>
                    <a:pt x="1268" y="991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dk2"/>
        </a:solidFill>
        <a:effectLst/>
      </p:bgPr>
    </p:bg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4"/>
          <p:cNvGrpSpPr/>
          <p:nvPr/>
        </p:nvGrpSpPr>
        <p:grpSpPr>
          <a:xfrm rot="-2092058">
            <a:off x="8309817" y="3852956"/>
            <a:ext cx="262083" cy="351136"/>
            <a:chOff x="5697625" y="3543250"/>
            <a:chExt cx="262075" cy="351125"/>
          </a:xfrm>
        </p:grpSpPr>
        <p:sp>
          <p:nvSpPr>
            <p:cNvPr id="666" name="Google Shape;666;p34"/>
            <p:cNvSpPr/>
            <p:nvPr/>
          </p:nvSpPr>
          <p:spPr>
            <a:xfrm>
              <a:off x="5697625" y="3689150"/>
              <a:ext cx="262075" cy="45075"/>
            </a:xfrm>
            <a:custGeom>
              <a:avLst/>
              <a:gdLst/>
              <a:ahLst/>
              <a:cxnLst/>
              <a:rect l="l" t="t" r="r" b="b"/>
              <a:pathLst>
                <a:path w="10483" h="1803" extrusionOk="0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1397"/>
                  </a:lnTo>
                  <a:cubicBezTo>
                    <a:pt x="0" y="1627"/>
                    <a:pt x="195" y="1803"/>
                    <a:pt x="422" y="1803"/>
                  </a:cubicBezTo>
                  <a:lnTo>
                    <a:pt x="10077" y="1803"/>
                  </a:lnTo>
                  <a:cubicBezTo>
                    <a:pt x="10307" y="1803"/>
                    <a:pt x="10483" y="1627"/>
                    <a:pt x="10483" y="1397"/>
                  </a:cubicBezTo>
                  <a:lnTo>
                    <a:pt x="10483" y="406"/>
                  </a:lnTo>
                  <a:cubicBezTo>
                    <a:pt x="10483" y="180"/>
                    <a:pt x="10307" y="1"/>
                    <a:pt x="10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5782175" y="3543250"/>
              <a:ext cx="93450" cy="125150"/>
            </a:xfrm>
            <a:custGeom>
              <a:avLst/>
              <a:gdLst/>
              <a:ahLst/>
              <a:cxnLst/>
              <a:rect l="l" t="t" r="r" b="b"/>
              <a:pathLst>
                <a:path w="3738" h="5006" extrusionOk="0">
                  <a:moveTo>
                    <a:pt x="1428" y="1"/>
                  </a:moveTo>
                  <a:cubicBezTo>
                    <a:pt x="1202" y="1"/>
                    <a:pt x="1007" y="180"/>
                    <a:pt x="1007" y="406"/>
                  </a:cubicBezTo>
                  <a:cubicBezTo>
                    <a:pt x="1007" y="636"/>
                    <a:pt x="1202" y="812"/>
                    <a:pt x="1428" y="812"/>
                  </a:cubicBezTo>
                  <a:lnTo>
                    <a:pt x="1444" y="812"/>
                  </a:lnTo>
                  <a:lnTo>
                    <a:pt x="1444" y="1772"/>
                  </a:lnTo>
                  <a:cubicBezTo>
                    <a:pt x="1023" y="1935"/>
                    <a:pt x="715" y="2357"/>
                    <a:pt x="715" y="2844"/>
                  </a:cubicBezTo>
                  <a:lnTo>
                    <a:pt x="715" y="3430"/>
                  </a:lnTo>
                  <a:cubicBezTo>
                    <a:pt x="243" y="3804"/>
                    <a:pt x="1" y="4405"/>
                    <a:pt x="63" y="5006"/>
                  </a:cubicBezTo>
                  <a:lnTo>
                    <a:pt x="3672" y="5006"/>
                  </a:lnTo>
                  <a:cubicBezTo>
                    <a:pt x="3738" y="4405"/>
                    <a:pt x="3477" y="3804"/>
                    <a:pt x="3024" y="3430"/>
                  </a:cubicBezTo>
                  <a:lnTo>
                    <a:pt x="3024" y="2844"/>
                  </a:lnTo>
                  <a:cubicBezTo>
                    <a:pt x="3024" y="2357"/>
                    <a:pt x="2712" y="1935"/>
                    <a:pt x="2275" y="1772"/>
                  </a:cubicBezTo>
                  <a:lnTo>
                    <a:pt x="2275" y="812"/>
                  </a:lnTo>
                  <a:lnTo>
                    <a:pt x="2306" y="812"/>
                  </a:lnTo>
                  <a:cubicBezTo>
                    <a:pt x="2536" y="812"/>
                    <a:pt x="2712" y="636"/>
                    <a:pt x="2712" y="406"/>
                  </a:cubicBezTo>
                  <a:cubicBezTo>
                    <a:pt x="2712" y="180"/>
                    <a:pt x="2536" y="1"/>
                    <a:pt x="2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5882150" y="3559075"/>
              <a:ext cx="69450" cy="109325"/>
            </a:xfrm>
            <a:custGeom>
              <a:avLst/>
              <a:gdLst/>
              <a:ahLst/>
              <a:cxnLst/>
              <a:rect l="l" t="t" r="r" b="b"/>
              <a:pathLst>
                <a:path w="2778" h="4373" extrusionOk="0">
                  <a:moveTo>
                    <a:pt x="1483" y="0"/>
                  </a:moveTo>
                  <a:cubicBezTo>
                    <a:pt x="1309" y="0"/>
                    <a:pt x="1139" y="107"/>
                    <a:pt x="1089" y="276"/>
                  </a:cubicBezTo>
                  <a:cubicBezTo>
                    <a:pt x="1022" y="491"/>
                    <a:pt x="1136" y="733"/>
                    <a:pt x="1346" y="799"/>
                  </a:cubicBezTo>
                  <a:lnTo>
                    <a:pt x="1381" y="815"/>
                  </a:lnTo>
                  <a:lnTo>
                    <a:pt x="1089" y="1693"/>
                  </a:lnTo>
                  <a:cubicBezTo>
                    <a:pt x="632" y="1708"/>
                    <a:pt x="211" y="2016"/>
                    <a:pt x="47" y="2473"/>
                  </a:cubicBezTo>
                  <a:lnTo>
                    <a:pt x="0" y="2637"/>
                  </a:lnTo>
                  <a:cubicBezTo>
                    <a:pt x="355" y="3124"/>
                    <a:pt x="535" y="3741"/>
                    <a:pt x="488" y="4373"/>
                  </a:cubicBezTo>
                  <a:lnTo>
                    <a:pt x="2306" y="4373"/>
                  </a:lnTo>
                  <a:cubicBezTo>
                    <a:pt x="2259" y="4162"/>
                    <a:pt x="2177" y="3936"/>
                    <a:pt x="2064" y="3741"/>
                  </a:cubicBezTo>
                  <a:lnTo>
                    <a:pt x="2243" y="3202"/>
                  </a:lnTo>
                  <a:cubicBezTo>
                    <a:pt x="2388" y="2734"/>
                    <a:pt x="2224" y="2227"/>
                    <a:pt x="1869" y="1954"/>
                  </a:cubicBezTo>
                  <a:lnTo>
                    <a:pt x="2162" y="1057"/>
                  </a:lnTo>
                  <a:cubicBezTo>
                    <a:pt x="2208" y="1076"/>
                    <a:pt x="2243" y="1092"/>
                    <a:pt x="2306" y="1092"/>
                  </a:cubicBezTo>
                  <a:cubicBezTo>
                    <a:pt x="2485" y="1092"/>
                    <a:pt x="2649" y="979"/>
                    <a:pt x="2696" y="815"/>
                  </a:cubicBezTo>
                  <a:cubicBezTo>
                    <a:pt x="2778" y="589"/>
                    <a:pt x="2665" y="358"/>
                    <a:pt x="2439" y="296"/>
                  </a:cubicBezTo>
                  <a:lnTo>
                    <a:pt x="1608" y="19"/>
                  </a:lnTo>
                  <a:cubicBezTo>
                    <a:pt x="1567" y="6"/>
                    <a:pt x="1525" y="0"/>
                    <a:pt x="1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5706100" y="3559075"/>
              <a:ext cx="69575" cy="109325"/>
            </a:xfrm>
            <a:custGeom>
              <a:avLst/>
              <a:gdLst/>
              <a:ahLst/>
              <a:cxnLst/>
              <a:rect l="l" t="t" r="r" b="b"/>
              <a:pathLst>
                <a:path w="2783" h="4373" extrusionOk="0">
                  <a:moveTo>
                    <a:pt x="1297" y="0"/>
                  </a:moveTo>
                  <a:cubicBezTo>
                    <a:pt x="1255" y="0"/>
                    <a:pt x="1213" y="6"/>
                    <a:pt x="1171" y="19"/>
                  </a:cubicBezTo>
                  <a:lnTo>
                    <a:pt x="344" y="296"/>
                  </a:lnTo>
                  <a:cubicBezTo>
                    <a:pt x="118" y="358"/>
                    <a:pt x="1" y="589"/>
                    <a:pt x="83" y="815"/>
                  </a:cubicBezTo>
                  <a:cubicBezTo>
                    <a:pt x="133" y="979"/>
                    <a:pt x="293" y="1092"/>
                    <a:pt x="473" y="1092"/>
                  </a:cubicBezTo>
                  <a:cubicBezTo>
                    <a:pt x="539" y="1092"/>
                    <a:pt x="570" y="1076"/>
                    <a:pt x="621" y="1057"/>
                  </a:cubicBezTo>
                  <a:lnTo>
                    <a:pt x="914" y="1954"/>
                  </a:lnTo>
                  <a:cubicBezTo>
                    <a:pt x="555" y="2227"/>
                    <a:pt x="391" y="2734"/>
                    <a:pt x="539" y="3202"/>
                  </a:cubicBezTo>
                  <a:lnTo>
                    <a:pt x="719" y="3741"/>
                  </a:lnTo>
                  <a:cubicBezTo>
                    <a:pt x="605" y="3936"/>
                    <a:pt x="524" y="4162"/>
                    <a:pt x="473" y="4373"/>
                  </a:cubicBezTo>
                  <a:lnTo>
                    <a:pt x="2279" y="4373"/>
                  </a:lnTo>
                  <a:cubicBezTo>
                    <a:pt x="2228" y="3756"/>
                    <a:pt x="2408" y="3140"/>
                    <a:pt x="2782" y="2637"/>
                  </a:cubicBezTo>
                  <a:lnTo>
                    <a:pt x="2732" y="2473"/>
                  </a:lnTo>
                  <a:cubicBezTo>
                    <a:pt x="2572" y="2016"/>
                    <a:pt x="2146" y="1708"/>
                    <a:pt x="1694" y="1693"/>
                  </a:cubicBezTo>
                  <a:lnTo>
                    <a:pt x="1401" y="815"/>
                  </a:lnTo>
                  <a:lnTo>
                    <a:pt x="1433" y="799"/>
                  </a:lnTo>
                  <a:cubicBezTo>
                    <a:pt x="1643" y="733"/>
                    <a:pt x="1756" y="491"/>
                    <a:pt x="1694" y="276"/>
                  </a:cubicBezTo>
                  <a:cubicBezTo>
                    <a:pt x="1640" y="107"/>
                    <a:pt x="1473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5839050" y="3754975"/>
              <a:ext cx="40200" cy="139400"/>
            </a:xfrm>
            <a:custGeom>
              <a:avLst/>
              <a:gdLst/>
              <a:ahLst/>
              <a:cxnLst/>
              <a:rect l="l" t="t" r="r" b="b"/>
              <a:pathLst>
                <a:path w="1608" h="5576" extrusionOk="0">
                  <a:moveTo>
                    <a:pt x="0" y="1"/>
                  </a:moveTo>
                  <a:lnTo>
                    <a:pt x="0" y="5576"/>
                  </a:lnTo>
                  <a:lnTo>
                    <a:pt x="1022" y="5576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5778475" y="3754975"/>
              <a:ext cx="39825" cy="139400"/>
            </a:xfrm>
            <a:custGeom>
              <a:avLst/>
              <a:gdLst/>
              <a:ahLst/>
              <a:cxnLst/>
              <a:rect l="l" t="t" r="r" b="b"/>
              <a:pathLst>
                <a:path w="1593" h="5576" extrusionOk="0">
                  <a:moveTo>
                    <a:pt x="0" y="1"/>
                  </a:moveTo>
                  <a:lnTo>
                    <a:pt x="586" y="5576"/>
                  </a:lnTo>
                  <a:lnTo>
                    <a:pt x="1592" y="5576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5885375" y="3754975"/>
              <a:ext cx="52875" cy="139400"/>
            </a:xfrm>
            <a:custGeom>
              <a:avLst/>
              <a:gdLst/>
              <a:ahLst/>
              <a:cxnLst/>
              <a:rect l="l" t="t" r="r" b="b"/>
              <a:pathLst>
                <a:path w="2115" h="5576" extrusionOk="0">
                  <a:moveTo>
                    <a:pt x="570" y="1"/>
                  </a:moveTo>
                  <a:lnTo>
                    <a:pt x="0" y="5576"/>
                  </a:lnTo>
                  <a:lnTo>
                    <a:pt x="812" y="5576"/>
                  </a:lnTo>
                  <a:cubicBezTo>
                    <a:pt x="1007" y="5576"/>
                    <a:pt x="1186" y="5431"/>
                    <a:pt x="1217" y="5236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5719575" y="3754975"/>
              <a:ext cx="52875" cy="139400"/>
            </a:xfrm>
            <a:custGeom>
              <a:avLst/>
              <a:gdLst/>
              <a:ahLst/>
              <a:cxnLst/>
              <a:rect l="l" t="t" r="r" b="b"/>
              <a:pathLst>
                <a:path w="2115" h="5576" extrusionOk="0">
                  <a:moveTo>
                    <a:pt x="0" y="1"/>
                  </a:moveTo>
                  <a:lnTo>
                    <a:pt x="894" y="5236"/>
                  </a:lnTo>
                  <a:cubicBezTo>
                    <a:pt x="925" y="5431"/>
                    <a:pt x="1089" y="5576"/>
                    <a:pt x="1299" y="5576"/>
                  </a:cubicBezTo>
                  <a:lnTo>
                    <a:pt x="2115" y="557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34"/>
          <p:cNvGrpSpPr/>
          <p:nvPr/>
        </p:nvGrpSpPr>
        <p:grpSpPr>
          <a:xfrm rot="1632644">
            <a:off x="690401" y="4492079"/>
            <a:ext cx="306099" cy="351327"/>
            <a:chOff x="2163000" y="3543075"/>
            <a:chExt cx="306075" cy="351300"/>
          </a:xfrm>
        </p:grpSpPr>
        <p:sp>
          <p:nvSpPr>
            <p:cNvPr id="675" name="Google Shape;675;p34"/>
            <p:cNvSpPr/>
            <p:nvPr/>
          </p:nvSpPr>
          <p:spPr>
            <a:xfrm>
              <a:off x="2163000" y="3626150"/>
              <a:ext cx="306075" cy="50825"/>
            </a:xfrm>
            <a:custGeom>
              <a:avLst/>
              <a:gdLst/>
              <a:ahLst/>
              <a:cxnLst/>
              <a:rect l="l" t="t" r="r" b="b"/>
              <a:pathLst>
                <a:path w="12243" h="2033" extrusionOk="0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lnTo>
                    <a:pt x="0" y="1612"/>
                  </a:lnTo>
                  <a:cubicBezTo>
                    <a:pt x="0" y="1838"/>
                    <a:pt x="180" y="2033"/>
                    <a:pt x="406" y="2033"/>
                  </a:cubicBezTo>
                  <a:lnTo>
                    <a:pt x="11817" y="2033"/>
                  </a:lnTo>
                  <a:cubicBezTo>
                    <a:pt x="12047" y="2033"/>
                    <a:pt x="12242" y="1838"/>
                    <a:pt x="12242" y="1612"/>
                  </a:cubicBezTo>
                  <a:lnTo>
                    <a:pt x="12242" y="406"/>
                  </a:lnTo>
                  <a:cubicBezTo>
                    <a:pt x="12242" y="180"/>
                    <a:pt x="12047" y="0"/>
                    <a:pt x="11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191475" y="3543075"/>
              <a:ext cx="249100" cy="62425"/>
            </a:xfrm>
            <a:custGeom>
              <a:avLst/>
              <a:gdLst/>
              <a:ahLst/>
              <a:cxnLst/>
              <a:rect l="l" t="t" r="r" b="b"/>
              <a:pathLst>
                <a:path w="9964" h="2497" extrusionOk="0">
                  <a:moveTo>
                    <a:pt x="4982" y="1"/>
                  </a:moveTo>
                  <a:cubicBezTo>
                    <a:pt x="4682" y="1"/>
                    <a:pt x="4381" y="123"/>
                    <a:pt x="4163" y="366"/>
                  </a:cubicBezTo>
                  <a:cubicBezTo>
                    <a:pt x="4008" y="289"/>
                    <a:pt x="3839" y="251"/>
                    <a:pt x="3672" y="251"/>
                  </a:cubicBezTo>
                  <a:cubicBezTo>
                    <a:pt x="3277" y="251"/>
                    <a:pt x="2886" y="460"/>
                    <a:pt x="2681" y="838"/>
                  </a:cubicBezTo>
                  <a:cubicBezTo>
                    <a:pt x="2521" y="741"/>
                    <a:pt x="2341" y="690"/>
                    <a:pt x="2131" y="690"/>
                  </a:cubicBezTo>
                  <a:cubicBezTo>
                    <a:pt x="1530" y="690"/>
                    <a:pt x="1023" y="1178"/>
                    <a:pt x="1023" y="1779"/>
                  </a:cubicBezTo>
                  <a:cubicBezTo>
                    <a:pt x="554" y="1779"/>
                    <a:pt x="164" y="2087"/>
                    <a:pt x="0" y="2496"/>
                  </a:cubicBezTo>
                  <a:lnTo>
                    <a:pt x="9964" y="2496"/>
                  </a:lnTo>
                  <a:cubicBezTo>
                    <a:pt x="9800" y="2087"/>
                    <a:pt x="9394" y="1779"/>
                    <a:pt x="8922" y="1779"/>
                  </a:cubicBezTo>
                  <a:cubicBezTo>
                    <a:pt x="8922" y="1178"/>
                    <a:pt x="8435" y="690"/>
                    <a:pt x="7834" y="690"/>
                  </a:cubicBezTo>
                  <a:cubicBezTo>
                    <a:pt x="7623" y="690"/>
                    <a:pt x="7428" y="741"/>
                    <a:pt x="7264" y="838"/>
                  </a:cubicBezTo>
                  <a:cubicBezTo>
                    <a:pt x="7073" y="460"/>
                    <a:pt x="6686" y="251"/>
                    <a:pt x="6292" y="251"/>
                  </a:cubicBezTo>
                  <a:cubicBezTo>
                    <a:pt x="6125" y="251"/>
                    <a:pt x="5957" y="289"/>
                    <a:pt x="5801" y="366"/>
                  </a:cubicBezTo>
                  <a:cubicBezTo>
                    <a:pt x="5583" y="123"/>
                    <a:pt x="5283" y="1"/>
                    <a:pt x="4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2254875" y="3759075"/>
              <a:ext cx="122325" cy="56500"/>
            </a:xfrm>
            <a:custGeom>
              <a:avLst/>
              <a:gdLst/>
              <a:ahLst/>
              <a:cxnLst/>
              <a:rect l="l" t="t" r="r" b="b"/>
              <a:pathLst>
                <a:path w="4893" h="2260" extrusionOk="0">
                  <a:moveTo>
                    <a:pt x="2438" y="1"/>
                  </a:moveTo>
                  <a:cubicBezTo>
                    <a:pt x="1089" y="1"/>
                    <a:pt x="0" y="504"/>
                    <a:pt x="0" y="1120"/>
                  </a:cubicBezTo>
                  <a:cubicBezTo>
                    <a:pt x="0" y="1756"/>
                    <a:pt x="1089" y="2260"/>
                    <a:pt x="2438" y="2260"/>
                  </a:cubicBezTo>
                  <a:cubicBezTo>
                    <a:pt x="3788" y="2260"/>
                    <a:pt x="4892" y="1756"/>
                    <a:pt x="4892" y="1120"/>
                  </a:cubicBezTo>
                  <a:cubicBezTo>
                    <a:pt x="4892" y="504"/>
                    <a:pt x="3788" y="1"/>
                    <a:pt x="2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2326350" y="3826875"/>
              <a:ext cx="37875" cy="67500"/>
            </a:xfrm>
            <a:custGeom>
              <a:avLst/>
              <a:gdLst/>
              <a:ahLst/>
              <a:cxnLst/>
              <a:rect l="l" t="t" r="r" b="b"/>
              <a:pathLst>
                <a:path w="1515" h="2700" extrusionOk="0">
                  <a:moveTo>
                    <a:pt x="1514" y="0"/>
                  </a:moveTo>
                  <a:lnTo>
                    <a:pt x="1514" y="0"/>
                  </a:lnTo>
                  <a:cubicBezTo>
                    <a:pt x="1058" y="195"/>
                    <a:pt x="555" y="312"/>
                    <a:pt x="1" y="343"/>
                  </a:cubicBezTo>
                  <a:lnTo>
                    <a:pt x="1" y="2700"/>
                  </a:lnTo>
                  <a:lnTo>
                    <a:pt x="1222" y="270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2267850" y="3826875"/>
              <a:ext cx="37850" cy="67500"/>
            </a:xfrm>
            <a:custGeom>
              <a:avLst/>
              <a:gdLst/>
              <a:ahLst/>
              <a:cxnLst/>
              <a:rect l="l" t="t" r="r" b="b"/>
              <a:pathLst>
                <a:path w="1514" h="2700" extrusionOk="0">
                  <a:moveTo>
                    <a:pt x="0" y="0"/>
                  </a:moveTo>
                  <a:lnTo>
                    <a:pt x="293" y="2700"/>
                  </a:lnTo>
                  <a:lnTo>
                    <a:pt x="1514" y="2700"/>
                  </a:lnTo>
                  <a:lnTo>
                    <a:pt x="1514" y="343"/>
                  </a:lnTo>
                  <a:cubicBezTo>
                    <a:pt x="960" y="312"/>
                    <a:pt x="441" y="19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2326350" y="3697250"/>
              <a:ext cx="51625" cy="54050"/>
            </a:xfrm>
            <a:custGeom>
              <a:avLst/>
              <a:gdLst/>
              <a:ahLst/>
              <a:cxnLst/>
              <a:rect l="l" t="t" r="r" b="b"/>
              <a:pathLst>
                <a:path w="2065" h="2162" extrusionOk="0">
                  <a:moveTo>
                    <a:pt x="1" y="0"/>
                  </a:moveTo>
                  <a:lnTo>
                    <a:pt x="1" y="1658"/>
                  </a:lnTo>
                  <a:cubicBezTo>
                    <a:pt x="621" y="1709"/>
                    <a:pt x="1284" y="1869"/>
                    <a:pt x="1838" y="2162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2254100" y="3697250"/>
              <a:ext cx="51600" cy="54050"/>
            </a:xfrm>
            <a:custGeom>
              <a:avLst/>
              <a:gdLst/>
              <a:ahLst/>
              <a:cxnLst/>
              <a:rect l="l" t="t" r="r" b="b"/>
              <a:pathLst>
                <a:path w="2064" h="2162" extrusionOk="0">
                  <a:moveTo>
                    <a:pt x="0" y="0"/>
                  </a:moveTo>
                  <a:lnTo>
                    <a:pt x="226" y="2162"/>
                  </a:lnTo>
                  <a:cubicBezTo>
                    <a:pt x="780" y="1869"/>
                    <a:pt x="1428" y="1709"/>
                    <a:pt x="2064" y="1658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2377550" y="3697250"/>
              <a:ext cx="67125" cy="197125"/>
            </a:xfrm>
            <a:custGeom>
              <a:avLst/>
              <a:gdLst/>
              <a:ahLst/>
              <a:cxnLst/>
              <a:rect l="l" t="t" r="r" b="b"/>
              <a:pathLst>
                <a:path w="2685" h="7885" extrusionOk="0">
                  <a:moveTo>
                    <a:pt x="847" y="0"/>
                  </a:moveTo>
                  <a:lnTo>
                    <a:pt x="539" y="2813"/>
                  </a:lnTo>
                  <a:cubicBezTo>
                    <a:pt x="929" y="3367"/>
                    <a:pt x="894" y="4050"/>
                    <a:pt x="344" y="4619"/>
                  </a:cubicBezTo>
                  <a:lnTo>
                    <a:pt x="1" y="7885"/>
                  </a:lnTo>
                  <a:lnTo>
                    <a:pt x="1269" y="7885"/>
                  </a:lnTo>
                  <a:cubicBezTo>
                    <a:pt x="1479" y="7885"/>
                    <a:pt x="1643" y="7721"/>
                    <a:pt x="1674" y="7526"/>
                  </a:cubicBezTo>
                  <a:lnTo>
                    <a:pt x="2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2187375" y="3697250"/>
              <a:ext cx="67125" cy="197125"/>
            </a:xfrm>
            <a:custGeom>
              <a:avLst/>
              <a:gdLst/>
              <a:ahLst/>
              <a:cxnLst/>
              <a:rect l="l" t="t" r="r" b="b"/>
              <a:pathLst>
                <a:path w="2685" h="7885" extrusionOk="0">
                  <a:moveTo>
                    <a:pt x="1" y="0"/>
                  </a:moveTo>
                  <a:lnTo>
                    <a:pt x="1011" y="7526"/>
                  </a:lnTo>
                  <a:cubicBezTo>
                    <a:pt x="1042" y="7721"/>
                    <a:pt x="1206" y="7885"/>
                    <a:pt x="1417" y="7885"/>
                  </a:cubicBezTo>
                  <a:lnTo>
                    <a:pt x="2685" y="7885"/>
                  </a:lnTo>
                  <a:lnTo>
                    <a:pt x="2341" y="4619"/>
                  </a:lnTo>
                  <a:cubicBezTo>
                    <a:pt x="1772" y="4050"/>
                    <a:pt x="1756" y="3367"/>
                    <a:pt x="2146" y="2813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34"/>
          <p:cNvGrpSpPr/>
          <p:nvPr/>
        </p:nvGrpSpPr>
        <p:grpSpPr>
          <a:xfrm rot="1307765">
            <a:off x="313424" y="1100104"/>
            <a:ext cx="356396" cy="302046"/>
            <a:chOff x="2137825" y="4237275"/>
            <a:chExt cx="356400" cy="302050"/>
          </a:xfrm>
        </p:grpSpPr>
        <p:sp>
          <p:nvSpPr>
            <p:cNvPr id="685" name="Google Shape;685;p34"/>
            <p:cNvSpPr/>
            <p:nvPr/>
          </p:nvSpPr>
          <p:spPr>
            <a:xfrm>
              <a:off x="2259750" y="4351950"/>
              <a:ext cx="112575" cy="56100"/>
            </a:xfrm>
            <a:custGeom>
              <a:avLst/>
              <a:gdLst/>
              <a:ahLst/>
              <a:cxnLst/>
              <a:rect l="l" t="t" r="r" b="b"/>
              <a:pathLst>
                <a:path w="4503" h="2244" extrusionOk="0">
                  <a:moveTo>
                    <a:pt x="2243" y="1"/>
                  </a:moveTo>
                  <a:cubicBezTo>
                    <a:pt x="1217" y="1"/>
                    <a:pt x="340" y="648"/>
                    <a:pt x="0" y="1546"/>
                  </a:cubicBezTo>
                  <a:cubicBezTo>
                    <a:pt x="98" y="1526"/>
                    <a:pt x="211" y="1511"/>
                    <a:pt x="324" y="1511"/>
                  </a:cubicBezTo>
                  <a:cubicBezTo>
                    <a:pt x="862" y="1511"/>
                    <a:pt x="1217" y="1756"/>
                    <a:pt x="1510" y="1951"/>
                  </a:cubicBezTo>
                  <a:cubicBezTo>
                    <a:pt x="1771" y="2111"/>
                    <a:pt x="1966" y="2244"/>
                    <a:pt x="2243" y="2244"/>
                  </a:cubicBezTo>
                  <a:cubicBezTo>
                    <a:pt x="2536" y="2244"/>
                    <a:pt x="2731" y="2111"/>
                    <a:pt x="2992" y="1951"/>
                  </a:cubicBezTo>
                  <a:cubicBezTo>
                    <a:pt x="3266" y="1756"/>
                    <a:pt x="3640" y="1511"/>
                    <a:pt x="4178" y="1511"/>
                  </a:cubicBezTo>
                  <a:cubicBezTo>
                    <a:pt x="4292" y="1511"/>
                    <a:pt x="4405" y="1526"/>
                    <a:pt x="4502" y="1546"/>
                  </a:cubicBezTo>
                  <a:cubicBezTo>
                    <a:pt x="4163" y="648"/>
                    <a:pt x="3285" y="1"/>
                    <a:pt x="2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2384475" y="4362875"/>
              <a:ext cx="87425" cy="55725"/>
            </a:xfrm>
            <a:custGeom>
              <a:avLst/>
              <a:gdLst/>
              <a:ahLst/>
              <a:cxnLst/>
              <a:rect l="l" t="t" r="r" b="b"/>
              <a:pathLst>
                <a:path w="3497" h="2229" extrusionOk="0">
                  <a:moveTo>
                    <a:pt x="1105" y="1"/>
                  </a:moveTo>
                  <a:cubicBezTo>
                    <a:pt x="699" y="1"/>
                    <a:pt x="344" y="98"/>
                    <a:pt x="1" y="262"/>
                  </a:cubicBezTo>
                  <a:cubicBezTo>
                    <a:pt x="262" y="668"/>
                    <a:pt x="422" y="1140"/>
                    <a:pt x="488" y="1643"/>
                  </a:cubicBezTo>
                  <a:cubicBezTo>
                    <a:pt x="652" y="1577"/>
                    <a:pt x="863" y="1530"/>
                    <a:pt x="1105" y="1530"/>
                  </a:cubicBezTo>
                  <a:cubicBezTo>
                    <a:pt x="1628" y="1530"/>
                    <a:pt x="1983" y="1756"/>
                    <a:pt x="2260" y="1951"/>
                  </a:cubicBezTo>
                  <a:cubicBezTo>
                    <a:pt x="2505" y="2115"/>
                    <a:pt x="2700" y="2228"/>
                    <a:pt x="2977" y="2228"/>
                  </a:cubicBezTo>
                  <a:cubicBezTo>
                    <a:pt x="3172" y="2228"/>
                    <a:pt x="3317" y="2181"/>
                    <a:pt x="3496" y="2084"/>
                  </a:cubicBezTo>
                  <a:cubicBezTo>
                    <a:pt x="3332" y="914"/>
                    <a:pt x="2326" y="1"/>
                    <a:pt x="1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2160175" y="4362875"/>
              <a:ext cx="87400" cy="55725"/>
            </a:xfrm>
            <a:custGeom>
              <a:avLst/>
              <a:gdLst/>
              <a:ahLst/>
              <a:cxnLst/>
              <a:rect l="l" t="t" r="r" b="b"/>
              <a:pathLst>
                <a:path w="3496" h="2229" extrusionOk="0">
                  <a:moveTo>
                    <a:pt x="2392" y="1"/>
                  </a:moveTo>
                  <a:cubicBezTo>
                    <a:pt x="1171" y="1"/>
                    <a:pt x="164" y="914"/>
                    <a:pt x="0" y="2084"/>
                  </a:cubicBezTo>
                  <a:cubicBezTo>
                    <a:pt x="180" y="2181"/>
                    <a:pt x="324" y="2228"/>
                    <a:pt x="519" y="2228"/>
                  </a:cubicBezTo>
                  <a:cubicBezTo>
                    <a:pt x="796" y="2228"/>
                    <a:pt x="976" y="2115"/>
                    <a:pt x="1221" y="1951"/>
                  </a:cubicBezTo>
                  <a:cubicBezTo>
                    <a:pt x="1514" y="1756"/>
                    <a:pt x="1869" y="1530"/>
                    <a:pt x="2392" y="1530"/>
                  </a:cubicBezTo>
                  <a:cubicBezTo>
                    <a:pt x="2633" y="1530"/>
                    <a:pt x="2829" y="1577"/>
                    <a:pt x="3008" y="1643"/>
                  </a:cubicBezTo>
                  <a:cubicBezTo>
                    <a:pt x="3055" y="1140"/>
                    <a:pt x="3234" y="668"/>
                    <a:pt x="3496" y="262"/>
                  </a:cubicBezTo>
                  <a:cubicBezTo>
                    <a:pt x="3152" y="98"/>
                    <a:pt x="2782" y="1"/>
                    <a:pt x="2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2346250" y="4237275"/>
              <a:ext cx="54150" cy="110225"/>
            </a:xfrm>
            <a:custGeom>
              <a:avLst/>
              <a:gdLst/>
              <a:ahLst/>
              <a:cxnLst/>
              <a:rect l="l" t="t" r="r" b="b"/>
              <a:pathLst>
                <a:path w="2166" h="4409" extrusionOk="0">
                  <a:moveTo>
                    <a:pt x="1708" y="1"/>
                  </a:moveTo>
                  <a:cubicBezTo>
                    <a:pt x="1530" y="1"/>
                    <a:pt x="1370" y="108"/>
                    <a:pt x="1304" y="281"/>
                  </a:cubicBezTo>
                  <a:lnTo>
                    <a:pt x="1" y="4003"/>
                  </a:lnTo>
                  <a:cubicBezTo>
                    <a:pt x="262" y="4100"/>
                    <a:pt x="508" y="4245"/>
                    <a:pt x="734" y="4408"/>
                  </a:cubicBezTo>
                  <a:lnTo>
                    <a:pt x="2084" y="554"/>
                  </a:lnTo>
                  <a:cubicBezTo>
                    <a:pt x="2166" y="343"/>
                    <a:pt x="2049" y="102"/>
                    <a:pt x="1838" y="20"/>
                  </a:cubicBezTo>
                  <a:cubicBezTo>
                    <a:pt x="1794" y="7"/>
                    <a:pt x="1751" y="1"/>
                    <a:pt x="1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2376400" y="4264750"/>
              <a:ext cx="78825" cy="85975"/>
            </a:xfrm>
            <a:custGeom>
              <a:avLst/>
              <a:gdLst/>
              <a:ahLst/>
              <a:cxnLst/>
              <a:rect l="l" t="t" r="r" b="b"/>
              <a:pathLst>
                <a:path w="3153" h="3439" extrusionOk="0">
                  <a:moveTo>
                    <a:pt x="2695" y="1"/>
                  </a:moveTo>
                  <a:cubicBezTo>
                    <a:pt x="2565" y="1"/>
                    <a:pt x="2436" y="62"/>
                    <a:pt x="2356" y="173"/>
                  </a:cubicBezTo>
                  <a:lnTo>
                    <a:pt x="0" y="3438"/>
                  </a:lnTo>
                  <a:cubicBezTo>
                    <a:pt x="390" y="3243"/>
                    <a:pt x="811" y="3130"/>
                    <a:pt x="1252" y="3114"/>
                  </a:cubicBezTo>
                  <a:lnTo>
                    <a:pt x="3023" y="660"/>
                  </a:lnTo>
                  <a:cubicBezTo>
                    <a:pt x="3152" y="465"/>
                    <a:pt x="3105" y="220"/>
                    <a:pt x="2926" y="75"/>
                  </a:cubicBezTo>
                  <a:cubicBezTo>
                    <a:pt x="2857" y="24"/>
                    <a:pt x="2776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2137825" y="4477475"/>
              <a:ext cx="356400" cy="61850"/>
            </a:xfrm>
            <a:custGeom>
              <a:avLst/>
              <a:gdLst/>
              <a:ahLst/>
              <a:cxnLst/>
              <a:rect l="l" t="t" r="r" b="b"/>
              <a:pathLst>
                <a:path w="14256" h="2474" extrusionOk="0">
                  <a:moveTo>
                    <a:pt x="520" y="1"/>
                  </a:moveTo>
                  <a:cubicBezTo>
                    <a:pt x="212" y="1"/>
                    <a:pt x="1" y="328"/>
                    <a:pt x="165" y="601"/>
                  </a:cubicBezTo>
                  <a:lnTo>
                    <a:pt x="1058" y="2244"/>
                  </a:lnTo>
                  <a:cubicBezTo>
                    <a:pt x="1140" y="2392"/>
                    <a:pt x="1269" y="2474"/>
                    <a:pt x="1413" y="2474"/>
                  </a:cubicBezTo>
                  <a:lnTo>
                    <a:pt x="12824" y="2474"/>
                  </a:lnTo>
                  <a:cubicBezTo>
                    <a:pt x="12988" y="2474"/>
                    <a:pt x="13116" y="2392"/>
                    <a:pt x="13198" y="2244"/>
                  </a:cubicBezTo>
                  <a:lnTo>
                    <a:pt x="14092" y="601"/>
                  </a:lnTo>
                  <a:cubicBezTo>
                    <a:pt x="14256" y="328"/>
                    <a:pt x="14045" y="1"/>
                    <a:pt x="13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2255650" y="4410475"/>
              <a:ext cx="120775" cy="46350"/>
            </a:xfrm>
            <a:custGeom>
              <a:avLst/>
              <a:gdLst/>
              <a:ahLst/>
              <a:cxnLst/>
              <a:rect l="l" t="t" r="r" b="b"/>
              <a:pathLst>
                <a:path w="4831" h="1854" extrusionOk="0">
                  <a:moveTo>
                    <a:pt x="488" y="1"/>
                  </a:moveTo>
                  <a:cubicBezTo>
                    <a:pt x="309" y="1"/>
                    <a:pt x="164" y="47"/>
                    <a:pt x="0" y="145"/>
                  </a:cubicBezTo>
                  <a:cubicBezTo>
                    <a:pt x="16" y="812"/>
                    <a:pt x="328" y="1428"/>
                    <a:pt x="781" y="1854"/>
                  </a:cubicBezTo>
                  <a:lnTo>
                    <a:pt x="4034" y="1854"/>
                  </a:lnTo>
                  <a:cubicBezTo>
                    <a:pt x="4502" y="1428"/>
                    <a:pt x="4814" y="812"/>
                    <a:pt x="4830" y="145"/>
                  </a:cubicBezTo>
                  <a:cubicBezTo>
                    <a:pt x="4666" y="47"/>
                    <a:pt x="4522" y="1"/>
                    <a:pt x="4342" y="1"/>
                  </a:cubicBezTo>
                  <a:cubicBezTo>
                    <a:pt x="4050" y="1"/>
                    <a:pt x="3855" y="129"/>
                    <a:pt x="3593" y="293"/>
                  </a:cubicBezTo>
                  <a:cubicBezTo>
                    <a:pt x="3316" y="488"/>
                    <a:pt x="2942" y="730"/>
                    <a:pt x="2407" y="730"/>
                  </a:cubicBezTo>
                  <a:cubicBezTo>
                    <a:pt x="1869" y="730"/>
                    <a:pt x="1514" y="488"/>
                    <a:pt x="1221" y="293"/>
                  </a:cubicBezTo>
                  <a:cubicBezTo>
                    <a:pt x="976" y="129"/>
                    <a:pt x="781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2383325" y="4421400"/>
              <a:ext cx="87300" cy="35425"/>
            </a:xfrm>
            <a:custGeom>
              <a:avLst/>
              <a:gdLst/>
              <a:ahLst/>
              <a:cxnLst/>
              <a:rect l="l" t="t" r="r" b="b"/>
              <a:pathLst>
                <a:path w="3492" h="1417" extrusionOk="0">
                  <a:moveTo>
                    <a:pt x="1151" y="0"/>
                  </a:moveTo>
                  <a:cubicBezTo>
                    <a:pt x="893" y="0"/>
                    <a:pt x="698" y="114"/>
                    <a:pt x="488" y="262"/>
                  </a:cubicBezTo>
                  <a:cubicBezTo>
                    <a:pt x="406" y="683"/>
                    <a:pt x="242" y="1073"/>
                    <a:pt x="0" y="1417"/>
                  </a:cubicBezTo>
                  <a:lnTo>
                    <a:pt x="3152" y="1417"/>
                  </a:lnTo>
                  <a:cubicBezTo>
                    <a:pt x="3296" y="1186"/>
                    <a:pt x="3429" y="929"/>
                    <a:pt x="3492" y="652"/>
                  </a:cubicBezTo>
                  <a:lnTo>
                    <a:pt x="3492" y="652"/>
                  </a:lnTo>
                  <a:cubicBezTo>
                    <a:pt x="3347" y="683"/>
                    <a:pt x="3199" y="718"/>
                    <a:pt x="3023" y="718"/>
                  </a:cubicBezTo>
                  <a:cubicBezTo>
                    <a:pt x="2501" y="718"/>
                    <a:pt x="2146" y="488"/>
                    <a:pt x="1869" y="293"/>
                  </a:cubicBezTo>
                  <a:cubicBezTo>
                    <a:pt x="1623" y="133"/>
                    <a:pt x="1428" y="0"/>
                    <a:pt x="1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2161425" y="4421400"/>
              <a:ext cx="86925" cy="35425"/>
            </a:xfrm>
            <a:custGeom>
              <a:avLst/>
              <a:gdLst/>
              <a:ahLst/>
              <a:cxnLst/>
              <a:rect l="l" t="t" r="r" b="b"/>
              <a:pathLst>
                <a:path w="3477" h="1417" extrusionOk="0">
                  <a:moveTo>
                    <a:pt x="2342" y="0"/>
                  </a:moveTo>
                  <a:cubicBezTo>
                    <a:pt x="2065" y="0"/>
                    <a:pt x="1870" y="133"/>
                    <a:pt x="1624" y="293"/>
                  </a:cubicBezTo>
                  <a:cubicBezTo>
                    <a:pt x="1347" y="488"/>
                    <a:pt x="992" y="718"/>
                    <a:pt x="469" y="718"/>
                  </a:cubicBezTo>
                  <a:cubicBezTo>
                    <a:pt x="294" y="718"/>
                    <a:pt x="145" y="683"/>
                    <a:pt x="1" y="652"/>
                  </a:cubicBezTo>
                  <a:lnTo>
                    <a:pt x="1" y="652"/>
                  </a:lnTo>
                  <a:cubicBezTo>
                    <a:pt x="63" y="929"/>
                    <a:pt x="176" y="1186"/>
                    <a:pt x="340" y="1417"/>
                  </a:cubicBezTo>
                  <a:lnTo>
                    <a:pt x="3477" y="1417"/>
                  </a:lnTo>
                  <a:cubicBezTo>
                    <a:pt x="3251" y="1073"/>
                    <a:pt x="3087" y="683"/>
                    <a:pt x="3005" y="262"/>
                  </a:cubicBezTo>
                  <a:cubicBezTo>
                    <a:pt x="2794" y="114"/>
                    <a:pt x="2599" y="0"/>
                    <a:pt x="2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34"/>
          <p:cNvSpPr/>
          <p:nvPr/>
        </p:nvSpPr>
        <p:spPr>
          <a:xfrm>
            <a:off x="8389925" y="540000"/>
            <a:ext cx="363325" cy="350950"/>
          </a:xfrm>
          <a:custGeom>
            <a:avLst/>
            <a:gdLst/>
            <a:ahLst/>
            <a:cxnLst/>
            <a:rect l="l" t="t" r="r" b="b"/>
            <a:pathLst>
              <a:path w="14533" h="14038" extrusionOk="0">
                <a:moveTo>
                  <a:pt x="11735" y="3642"/>
                </a:moveTo>
                <a:cubicBezTo>
                  <a:pt x="11962" y="3642"/>
                  <a:pt x="12141" y="3837"/>
                  <a:pt x="12141" y="4067"/>
                </a:cubicBezTo>
                <a:cubicBezTo>
                  <a:pt x="12141" y="4278"/>
                  <a:pt x="11962" y="4473"/>
                  <a:pt x="11735" y="4473"/>
                </a:cubicBezTo>
                <a:cubicBezTo>
                  <a:pt x="11509" y="4473"/>
                  <a:pt x="11314" y="4278"/>
                  <a:pt x="11314" y="4067"/>
                </a:cubicBezTo>
                <a:cubicBezTo>
                  <a:pt x="11314" y="3837"/>
                  <a:pt x="11509" y="3642"/>
                  <a:pt x="11735" y="3642"/>
                </a:cubicBezTo>
                <a:close/>
                <a:moveTo>
                  <a:pt x="5478" y="4520"/>
                </a:moveTo>
                <a:cubicBezTo>
                  <a:pt x="5704" y="4520"/>
                  <a:pt x="5884" y="4715"/>
                  <a:pt x="5884" y="4945"/>
                </a:cubicBezTo>
                <a:cubicBezTo>
                  <a:pt x="5884" y="5156"/>
                  <a:pt x="5704" y="5351"/>
                  <a:pt x="5478" y="5351"/>
                </a:cubicBezTo>
                <a:cubicBezTo>
                  <a:pt x="5217" y="5351"/>
                  <a:pt x="5006" y="5561"/>
                  <a:pt x="5006" y="5823"/>
                </a:cubicBezTo>
                <a:cubicBezTo>
                  <a:pt x="5006" y="6033"/>
                  <a:pt x="4826" y="6228"/>
                  <a:pt x="4600" y="6228"/>
                </a:cubicBezTo>
                <a:cubicBezTo>
                  <a:pt x="4374" y="6228"/>
                  <a:pt x="4194" y="6033"/>
                  <a:pt x="4194" y="5823"/>
                </a:cubicBezTo>
                <a:cubicBezTo>
                  <a:pt x="4194" y="5105"/>
                  <a:pt x="4764" y="4520"/>
                  <a:pt x="5478" y="4520"/>
                </a:cubicBezTo>
                <a:close/>
                <a:moveTo>
                  <a:pt x="11946" y="5187"/>
                </a:moveTo>
                <a:cubicBezTo>
                  <a:pt x="12176" y="5187"/>
                  <a:pt x="12371" y="5366"/>
                  <a:pt x="12371" y="5593"/>
                </a:cubicBezTo>
                <a:cubicBezTo>
                  <a:pt x="12371" y="6310"/>
                  <a:pt x="11786" y="6880"/>
                  <a:pt x="11068" y="6880"/>
                </a:cubicBezTo>
                <a:cubicBezTo>
                  <a:pt x="10842" y="6880"/>
                  <a:pt x="10663" y="6700"/>
                  <a:pt x="10663" y="6470"/>
                </a:cubicBezTo>
                <a:cubicBezTo>
                  <a:pt x="10663" y="6244"/>
                  <a:pt x="10842" y="6065"/>
                  <a:pt x="11068" y="6065"/>
                </a:cubicBezTo>
                <a:cubicBezTo>
                  <a:pt x="11330" y="6065"/>
                  <a:pt x="11540" y="5854"/>
                  <a:pt x="11540" y="5593"/>
                </a:cubicBezTo>
                <a:cubicBezTo>
                  <a:pt x="11540" y="5366"/>
                  <a:pt x="11720" y="5187"/>
                  <a:pt x="11946" y="5187"/>
                </a:cubicBezTo>
                <a:close/>
                <a:moveTo>
                  <a:pt x="4826" y="6942"/>
                </a:moveTo>
                <a:cubicBezTo>
                  <a:pt x="5057" y="6942"/>
                  <a:pt x="5232" y="7122"/>
                  <a:pt x="5232" y="7348"/>
                </a:cubicBezTo>
                <a:cubicBezTo>
                  <a:pt x="5232" y="7578"/>
                  <a:pt x="5057" y="7758"/>
                  <a:pt x="4826" y="7758"/>
                </a:cubicBezTo>
                <a:cubicBezTo>
                  <a:pt x="4600" y="7758"/>
                  <a:pt x="4405" y="7578"/>
                  <a:pt x="4405" y="7348"/>
                </a:cubicBezTo>
                <a:cubicBezTo>
                  <a:pt x="4405" y="7122"/>
                  <a:pt x="4600" y="6942"/>
                  <a:pt x="4826" y="6942"/>
                </a:cubicBezTo>
                <a:close/>
                <a:moveTo>
                  <a:pt x="8831" y="0"/>
                </a:moveTo>
                <a:cubicBezTo>
                  <a:pt x="7889" y="0"/>
                  <a:pt x="6957" y="466"/>
                  <a:pt x="6422" y="1352"/>
                </a:cubicBezTo>
                <a:cubicBezTo>
                  <a:pt x="5021" y="1450"/>
                  <a:pt x="3917" y="2569"/>
                  <a:pt x="3820" y="3970"/>
                </a:cubicBezTo>
                <a:cubicBezTo>
                  <a:pt x="2326" y="4910"/>
                  <a:pt x="2049" y="6942"/>
                  <a:pt x="3219" y="8245"/>
                </a:cubicBezTo>
                <a:cubicBezTo>
                  <a:pt x="3071" y="8830"/>
                  <a:pt x="3168" y="9462"/>
                  <a:pt x="3527" y="9981"/>
                </a:cubicBezTo>
                <a:lnTo>
                  <a:pt x="161" y="13348"/>
                </a:lnTo>
                <a:cubicBezTo>
                  <a:pt x="1" y="13492"/>
                  <a:pt x="1" y="13754"/>
                  <a:pt x="161" y="13918"/>
                </a:cubicBezTo>
                <a:cubicBezTo>
                  <a:pt x="243" y="13998"/>
                  <a:pt x="349" y="14038"/>
                  <a:pt x="455" y="14038"/>
                </a:cubicBezTo>
                <a:cubicBezTo>
                  <a:pt x="561" y="14038"/>
                  <a:pt x="666" y="13998"/>
                  <a:pt x="746" y="13918"/>
                </a:cubicBezTo>
                <a:lnTo>
                  <a:pt x="4097" y="10566"/>
                </a:lnTo>
                <a:cubicBezTo>
                  <a:pt x="4474" y="10820"/>
                  <a:pt x="4901" y="10943"/>
                  <a:pt x="5320" y="10943"/>
                </a:cubicBezTo>
                <a:cubicBezTo>
                  <a:pt x="5495" y="10943"/>
                  <a:pt x="5669" y="10921"/>
                  <a:pt x="5837" y="10879"/>
                </a:cubicBezTo>
                <a:cubicBezTo>
                  <a:pt x="6380" y="11368"/>
                  <a:pt x="7054" y="11604"/>
                  <a:pt x="7723" y="11604"/>
                </a:cubicBezTo>
                <a:cubicBezTo>
                  <a:pt x="8655" y="11604"/>
                  <a:pt x="9579" y="11146"/>
                  <a:pt x="10128" y="10274"/>
                </a:cubicBezTo>
                <a:cubicBezTo>
                  <a:pt x="11509" y="10176"/>
                  <a:pt x="12629" y="9072"/>
                  <a:pt x="12742" y="7676"/>
                </a:cubicBezTo>
                <a:cubicBezTo>
                  <a:pt x="14224" y="6782"/>
                  <a:pt x="14532" y="4781"/>
                  <a:pt x="13460" y="3482"/>
                </a:cubicBezTo>
                <a:cubicBezTo>
                  <a:pt x="13573" y="3205"/>
                  <a:pt x="13620" y="2928"/>
                  <a:pt x="13620" y="2635"/>
                </a:cubicBezTo>
                <a:cubicBezTo>
                  <a:pt x="13620" y="1434"/>
                  <a:pt x="12644" y="459"/>
                  <a:pt x="11458" y="459"/>
                </a:cubicBezTo>
                <a:cubicBezTo>
                  <a:pt x="11166" y="459"/>
                  <a:pt x="10873" y="521"/>
                  <a:pt x="10616" y="638"/>
                </a:cubicBezTo>
                <a:cubicBezTo>
                  <a:pt x="10094" y="208"/>
                  <a:pt x="9460" y="0"/>
                  <a:pt x="883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4"/>
          <p:cNvSpPr/>
          <p:nvPr/>
        </p:nvSpPr>
        <p:spPr>
          <a:xfrm flipH="1">
            <a:off x="8389913" y="153538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4"/>
          <p:cNvSpPr/>
          <p:nvPr/>
        </p:nvSpPr>
        <p:spPr>
          <a:xfrm flipH="1">
            <a:off x="8642500" y="1076448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4"/>
          <p:cNvSpPr/>
          <p:nvPr/>
        </p:nvSpPr>
        <p:spPr>
          <a:xfrm flipH="1">
            <a:off x="518225" y="3137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4"/>
          <p:cNvSpPr/>
          <p:nvPr/>
        </p:nvSpPr>
        <p:spPr>
          <a:xfrm flipH="1">
            <a:off x="794350" y="8288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4"/>
          <p:cNvSpPr/>
          <p:nvPr/>
        </p:nvSpPr>
        <p:spPr>
          <a:xfrm flipH="1">
            <a:off x="7974325" y="45332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4"/>
          <p:cNvSpPr/>
          <p:nvPr/>
        </p:nvSpPr>
        <p:spPr>
          <a:xfrm flipH="1">
            <a:off x="320175" y="43702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4"/>
          <p:cNvSpPr/>
          <p:nvPr/>
        </p:nvSpPr>
        <p:spPr>
          <a:xfrm flipH="1">
            <a:off x="8642500" y="468110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4"/>
          <p:cNvSpPr/>
          <p:nvPr/>
        </p:nvSpPr>
        <p:spPr>
          <a:xfrm flipH="1">
            <a:off x="7880725" y="4738248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4"/>
          <p:cNvSpPr/>
          <p:nvPr/>
        </p:nvSpPr>
        <p:spPr>
          <a:xfrm flipH="1">
            <a:off x="8546863" y="34869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dk2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" name="Google Shape;705;p35"/>
          <p:cNvGrpSpPr/>
          <p:nvPr/>
        </p:nvGrpSpPr>
        <p:grpSpPr>
          <a:xfrm rot="1729853">
            <a:off x="1378145" y="2187997"/>
            <a:ext cx="356856" cy="283885"/>
            <a:chOff x="3655575" y="2314625"/>
            <a:chExt cx="356875" cy="283900"/>
          </a:xfrm>
        </p:grpSpPr>
        <p:sp>
          <p:nvSpPr>
            <p:cNvPr id="706" name="Google Shape;706;p35"/>
            <p:cNvSpPr/>
            <p:nvPr/>
          </p:nvSpPr>
          <p:spPr>
            <a:xfrm>
              <a:off x="3655575" y="2521650"/>
              <a:ext cx="356875" cy="76875"/>
            </a:xfrm>
            <a:custGeom>
              <a:avLst/>
              <a:gdLst/>
              <a:ahLst/>
              <a:cxnLst/>
              <a:rect l="l" t="t" r="r" b="b"/>
              <a:pathLst>
                <a:path w="14275" h="3075" extrusionOk="0">
                  <a:moveTo>
                    <a:pt x="539" y="0"/>
                  </a:moveTo>
                  <a:cubicBezTo>
                    <a:pt x="215" y="0"/>
                    <a:pt x="0" y="375"/>
                    <a:pt x="195" y="636"/>
                  </a:cubicBezTo>
                  <a:cubicBezTo>
                    <a:pt x="231" y="698"/>
                    <a:pt x="1237" y="2196"/>
                    <a:pt x="3414" y="2196"/>
                  </a:cubicBezTo>
                  <a:lnTo>
                    <a:pt x="4034" y="2196"/>
                  </a:lnTo>
                  <a:lnTo>
                    <a:pt x="4358" y="2844"/>
                  </a:lnTo>
                  <a:cubicBezTo>
                    <a:pt x="4424" y="2992"/>
                    <a:pt x="4569" y="3074"/>
                    <a:pt x="4732" y="3074"/>
                  </a:cubicBezTo>
                  <a:lnTo>
                    <a:pt x="9558" y="3074"/>
                  </a:lnTo>
                  <a:cubicBezTo>
                    <a:pt x="9706" y="3074"/>
                    <a:pt x="9851" y="2992"/>
                    <a:pt x="9917" y="2844"/>
                  </a:cubicBezTo>
                  <a:lnTo>
                    <a:pt x="10241" y="2196"/>
                  </a:lnTo>
                  <a:lnTo>
                    <a:pt x="10877" y="2196"/>
                  </a:lnTo>
                  <a:cubicBezTo>
                    <a:pt x="13038" y="2196"/>
                    <a:pt x="14044" y="698"/>
                    <a:pt x="14095" y="636"/>
                  </a:cubicBezTo>
                  <a:cubicBezTo>
                    <a:pt x="14275" y="375"/>
                    <a:pt x="14080" y="0"/>
                    <a:pt x="13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3834050" y="2435425"/>
              <a:ext cx="120675" cy="65950"/>
            </a:xfrm>
            <a:custGeom>
              <a:avLst/>
              <a:gdLst/>
              <a:ahLst/>
              <a:cxnLst/>
              <a:rect l="l" t="t" r="r" b="b"/>
              <a:pathLst>
                <a:path w="4827" h="2638" extrusionOk="0">
                  <a:moveTo>
                    <a:pt x="2415" y="0"/>
                  </a:moveTo>
                  <a:cubicBezTo>
                    <a:pt x="2161" y="0"/>
                    <a:pt x="1908" y="110"/>
                    <a:pt x="1736" y="328"/>
                  </a:cubicBezTo>
                  <a:cubicBezTo>
                    <a:pt x="1604" y="256"/>
                    <a:pt x="1463" y="222"/>
                    <a:pt x="1324" y="222"/>
                  </a:cubicBezTo>
                  <a:cubicBezTo>
                    <a:pt x="902" y="222"/>
                    <a:pt x="503" y="531"/>
                    <a:pt x="453" y="995"/>
                  </a:cubicBezTo>
                  <a:cubicBezTo>
                    <a:pt x="176" y="1140"/>
                    <a:pt x="0" y="1417"/>
                    <a:pt x="0" y="1760"/>
                  </a:cubicBezTo>
                  <a:cubicBezTo>
                    <a:pt x="0" y="2232"/>
                    <a:pt x="391" y="2638"/>
                    <a:pt x="878" y="2638"/>
                  </a:cubicBezTo>
                  <a:lnTo>
                    <a:pt x="3948" y="2638"/>
                  </a:lnTo>
                  <a:cubicBezTo>
                    <a:pt x="4436" y="2638"/>
                    <a:pt x="4826" y="2232"/>
                    <a:pt x="4826" y="1760"/>
                  </a:cubicBezTo>
                  <a:cubicBezTo>
                    <a:pt x="4826" y="1417"/>
                    <a:pt x="4647" y="1140"/>
                    <a:pt x="4389" y="995"/>
                  </a:cubicBezTo>
                  <a:cubicBezTo>
                    <a:pt x="4328" y="531"/>
                    <a:pt x="3935" y="222"/>
                    <a:pt x="3514" y="222"/>
                  </a:cubicBezTo>
                  <a:cubicBezTo>
                    <a:pt x="3376" y="222"/>
                    <a:pt x="3235" y="256"/>
                    <a:pt x="3102" y="328"/>
                  </a:cubicBezTo>
                  <a:cubicBezTo>
                    <a:pt x="2924" y="110"/>
                    <a:pt x="2669" y="0"/>
                    <a:pt x="2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3774275" y="2375650"/>
              <a:ext cx="119475" cy="60275"/>
            </a:xfrm>
            <a:custGeom>
              <a:avLst/>
              <a:gdLst/>
              <a:ahLst/>
              <a:cxnLst/>
              <a:rect l="l" t="t" r="r" b="b"/>
              <a:pathLst>
                <a:path w="4779" h="2411" extrusionOk="0">
                  <a:moveTo>
                    <a:pt x="2396" y="1"/>
                  </a:moveTo>
                  <a:cubicBezTo>
                    <a:pt x="2142" y="1"/>
                    <a:pt x="1886" y="111"/>
                    <a:pt x="1709" y="332"/>
                  </a:cubicBezTo>
                  <a:cubicBezTo>
                    <a:pt x="1575" y="259"/>
                    <a:pt x="1433" y="225"/>
                    <a:pt x="1294" y="225"/>
                  </a:cubicBezTo>
                  <a:cubicBezTo>
                    <a:pt x="875" y="225"/>
                    <a:pt x="483" y="532"/>
                    <a:pt x="421" y="995"/>
                  </a:cubicBezTo>
                  <a:cubicBezTo>
                    <a:pt x="211" y="1112"/>
                    <a:pt x="51" y="1323"/>
                    <a:pt x="0" y="1564"/>
                  </a:cubicBezTo>
                  <a:cubicBezTo>
                    <a:pt x="308" y="1564"/>
                    <a:pt x="585" y="1646"/>
                    <a:pt x="847" y="1795"/>
                  </a:cubicBezTo>
                  <a:cubicBezTo>
                    <a:pt x="922" y="1784"/>
                    <a:pt x="998" y="1779"/>
                    <a:pt x="1073" y="1779"/>
                  </a:cubicBezTo>
                  <a:cubicBezTo>
                    <a:pt x="1580" y="1779"/>
                    <a:pt x="2065" y="2014"/>
                    <a:pt x="2391" y="2411"/>
                  </a:cubicBezTo>
                  <a:cubicBezTo>
                    <a:pt x="2714" y="2014"/>
                    <a:pt x="3199" y="1779"/>
                    <a:pt x="3719" y="1779"/>
                  </a:cubicBezTo>
                  <a:cubicBezTo>
                    <a:pt x="3796" y="1779"/>
                    <a:pt x="3874" y="1784"/>
                    <a:pt x="3952" y="1795"/>
                  </a:cubicBezTo>
                  <a:cubicBezTo>
                    <a:pt x="4194" y="1646"/>
                    <a:pt x="4486" y="1564"/>
                    <a:pt x="4779" y="1564"/>
                  </a:cubicBezTo>
                  <a:cubicBezTo>
                    <a:pt x="4732" y="1323"/>
                    <a:pt x="4568" y="1112"/>
                    <a:pt x="4358" y="995"/>
                  </a:cubicBezTo>
                  <a:cubicBezTo>
                    <a:pt x="4308" y="532"/>
                    <a:pt x="3919" y="225"/>
                    <a:pt x="3496" y="225"/>
                  </a:cubicBezTo>
                  <a:cubicBezTo>
                    <a:pt x="3355" y="225"/>
                    <a:pt x="3211" y="259"/>
                    <a:pt x="3074" y="332"/>
                  </a:cubicBezTo>
                  <a:cubicBezTo>
                    <a:pt x="2903" y="111"/>
                    <a:pt x="2650" y="1"/>
                    <a:pt x="2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3713300" y="2435425"/>
              <a:ext cx="108100" cy="65950"/>
            </a:xfrm>
            <a:custGeom>
              <a:avLst/>
              <a:gdLst/>
              <a:ahLst/>
              <a:cxnLst/>
              <a:rect l="l" t="t" r="r" b="b"/>
              <a:pathLst>
                <a:path w="4324" h="2638" extrusionOk="0">
                  <a:moveTo>
                    <a:pt x="2423" y="0"/>
                  </a:moveTo>
                  <a:cubicBezTo>
                    <a:pt x="2172" y="0"/>
                    <a:pt x="1920" y="110"/>
                    <a:pt x="1741" y="328"/>
                  </a:cubicBezTo>
                  <a:cubicBezTo>
                    <a:pt x="1607" y="256"/>
                    <a:pt x="1465" y="222"/>
                    <a:pt x="1326" y="222"/>
                  </a:cubicBezTo>
                  <a:cubicBezTo>
                    <a:pt x="902" y="222"/>
                    <a:pt x="504" y="531"/>
                    <a:pt x="457" y="995"/>
                  </a:cubicBezTo>
                  <a:cubicBezTo>
                    <a:pt x="180" y="1140"/>
                    <a:pt x="1" y="1417"/>
                    <a:pt x="1" y="1760"/>
                  </a:cubicBezTo>
                  <a:cubicBezTo>
                    <a:pt x="1" y="2232"/>
                    <a:pt x="391" y="2638"/>
                    <a:pt x="879" y="2638"/>
                  </a:cubicBezTo>
                  <a:lnTo>
                    <a:pt x="3953" y="2638"/>
                  </a:lnTo>
                  <a:cubicBezTo>
                    <a:pt x="4050" y="2638"/>
                    <a:pt x="4148" y="2622"/>
                    <a:pt x="4226" y="2587"/>
                  </a:cubicBezTo>
                  <a:cubicBezTo>
                    <a:pt x="3902" y="2002"/>
                    <a:pt x="3953" y="1303"/>
                    <a:pt x="4323" y="769"/>
                  </a:cubicBezTo>
                  <a:cubicBezTo>
                    <a:pt x="4185" y="424"/>
                    <a:pt x="3862" y="216"/>
                    <a:pt x="3523" y="216"/>
                  </a:cubicBezTo>
                  <a:cubicBezTo>
                    <a:pt x="3383" y="216"/>
                    <a:pt x="3240" y="252"/>
                    <a:pt x="3106" y="328"/>
                  </a:cubicBezTo>
                  <a:cubicBezTo>
                    <a:pt x="2927" y="110"/>
                    <a:pt x="2675" y="0"/>
                    <a:pt x="2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3886800" y="2314625"/>
              <a:ext cx="52500" cy="71275"/>
            </a:xfrm>
            <a:custGeom>
              <a:avLst/>
              <a:gdLst/>
              <a:ahLst/>
              <a:cxnLst/>
              <a:rect l="l" t="t" r="r" b="b"/>
              <a:pathLst>
                <a:path w="2100" h="2851" extrusionOk="0">
                  <a:moveTo>
                    <a:pt x="1613" y="1"/>
                  </a:moveTo>
                  <a:cubicBezTo>
                    <a:pt x="1482" y="1"/>
                    <a:pt x="1351" y="65"/>
                    <a:pt x="1269" y="186"/>
                  </a:cubicBezTo>
                  <a:lnTo>
                    <a:pt x="1" y="2168"/>
                  </a:lnTo>
                  <a:cubicBezTo>
                    <a:pt x="231" y="2347"/>
                    <a:pt x="426" y="2578"/>
                    <a:pt x="539" y="2851"/>
                  </a:cubicBezTo>
                  <a:lnTo>
                    <a:pt x="1967" y="643"/>
                  </a:lnTo>
                  <a:cubicBezTo>
                    <a:pt x="2100" y="448"/>
                    <a:pt x="2033" y="186"/>
                    <a:pt x="1838" y="73"/>
                  </a:cubicBezTo>
                  <a:cubicBezTo>
                    <a:pt x="1771" y="24"/>
                    <a:pt x="1692" y="1"/>
                    <a:pt x="1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3909625" y="2347450"/>
              <a:ext cx="78825" cy="72200"/>
            </a:xfrm>
            <a:custGeom>
              <a:avLst/>
              <a:gdLst/>
              <a:ahLst/>
              <a:cxnLst/>
              <a:rect l="l" t="t" r="r" b="b"/>
              <a:pathLst>
                <a:path w="3153" h="2888" extrusionOk="0">
                  <a:moveTo>
                    <a:pt x="2680" y="0"/>
                  </a:moveTo>
                  <a:cubicBezTo>
                    <a:pt x="2589" y="0"/>
                    <a:pt x="2497" y="31"/>
                    <a:pt x="2420" y="94"/>
                  </a:cubicBezTo>
                  <a:lnTo>
                    <a:pt x="1" y="2045"/>
                  </a:lnTo>
                  <a:cubicBezTo>
                    <a:pt x="145" y="2318"/>
                    <a:pt x="176" y="2513"/>
                    <a:pt x="258" y="2887"/>
                  </a:cubicBezTo>
                  <a:lnTo>
                    <a:pt x="2942" y="742"/>
                  </a:lnTo>
                  <a:cubicBezTo>
                    <a:pt x="3122" y="597"/>
                    <a:pt x="3153" y="336"/>
                    <a:pt x="3005" y="157"/>
                  </a:cubicBezTo>
                  <a:cubicBezTo>
                    <a:pt x="2922" y="54"/>
                    <a:pt x="2802" y="0"/>
                    <a:pt x="2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5"/>
          <p:cNvGrpSpPr/>
          <p:nvPr/>
        </p:nvGrpSpPr>
        <p:grpSpPr>
          <a:xfrm rot="-1487037">
            <a:off x="1032424" y="4096162"/>
            <a:ext cx="352402" cy="262101"/>
            <a:chOff x="3155350" y="2966650"/>
            <a:chExt cx="352400" cy="262100"/>
          </a:xfrm>
        </p:grpSpPr>
        <p:sp>
          <p:nvSpPr>
            <p:cNvPr id="713" name="Google Shape;713;p35"/>
            <p:cNvSpPr/>
            <p:nvPr/>
          </p:nvSpPr>
          <p:spPr>
            <a:xfrm>
              <a:off x="3155350" y="3086125"/>
              <a:ext cx="352400" cy="47225"/>
            </a:xfrm>
            <a:custGeom>
              <a:avLst/>
              <a:gdLst/>
              <a:ahLst/>
              <a:cxnLst/>
              <a:rect l="l" t="t" r="r" b="b"/>
              <a:pathLst>
                <a:path w="14096" h="1889" extrusionOk="0">
                  <a:moveTo>
                    <a:pt x="1807" y="1"/>
                  </a:moveTo>
                  <a:cubicBezTo>
                    <a:pt x="929" y="1"/>
                    <a:pt x="457" y="633"/>
                    <a:pt x="114" y="976"/>
                  </a:cubicBezTo>
                  <a:cubicBezTo>
                    <a:pt x="0" y="1089"/>
                    <a:pt x="0" y="1284"/>
                    <a:pt x="114" y="1397"/>
                  </a:cubicBezTo>
                  <a:cubicBezTo>
                    <a:pt x="309" y="1608"/>
                    <a:pt x="683" y="1885"/>
                    <a:pt x="1140" y="1885"/>
                  </a:cubicBezTo>
                  <a:cubicBezTo>
                    <a:pt x="1612" y="1885"/>
                    <a:pt x="1838" y="1659"/>
                    <a:pt x="2084" y="1561"/>
                  </a:cubicBezTo>
                  <a:cubicBezTo>
                    <a:pt x="2269" y="1780"/>
                    <a:pt x="2528" y="1889"/>
                    <a:pt x="2788" y="1889"/>
                  </a:cubicBezTo>
                  <a:cubicBezTo>
                    <a:pt x="3048" y="1889"/>
                    <a:pt x="3309" y="1780"/>
                    <a:pt x="3496" y="1561"/>
                  </a:cubicBezTo>
                  <a:cubicBezTo>
                    <a:pt x="3683" y="1780"/>
                    <a:pt x="3944" y="1889"/>
                    <a:pt x="4204" y="1889"/>
                  </a:cubicBezTo>
                  <a:cubicBezTo>
                    <a:pt x="4464" y="1889"/>
                    <a:pt x="4725" y="1780"/>
                    <a:pt x="4912" y="1561"/>
                  </a:cubicBezTo>
                  <a:cubicBezTo>
                    <a:pt x="5107" y="1780"/>
                    <a:pt x="5370" y="1889"/>
                    <a:pt x="5632" y="1889"/>
                  </a:cubicBezTo>
                  <a:cubicBezTo>
                    <a:pt x="5893" y="1889"/>
                    <a:pt x="6153" y="1780"/>
                    <a:pt x="6340" y="1561"/>
                  </a:cubicBezTo>
                  <a:cubicBezTo>
                    <a:pt x="6527" y="1780"/>
                    <a:pt x="6787" y="1889"/>
                    <a:pt x="7048" y="1889"/>
                  </a:cubicBezTo>
                  <a:cubicBezTo>
                    <a:pt x="7308" y="1889"/>
                    <a:pt x="7569" y="1780"/>
                    <a:pt x="7756" y="1561"/>
                  </a:cubicBezTo>
                  <a:cubicBezTo>
                    <a:pt x="7943" y="1780"/>
                    <a:pt x="8203" y="1889"/>
                    <a:pt x="8462" y="1889"/>
                  </a:cubicBezTo>
                  <a:cubicBezTo>
                    <a:pt x="8721" y="1889"/>
                    <a:pt x="8981" y="1780"/>
                    <a:pt x="9168" y="1561"/>
                  </a:cubicBezTo>
                  <a:cubicBezTo>
                    <a:pt x="9363" y="1780"/>
                    <a:pt x="9624" y="1889"/>
                    <a:pt x="9884" y="1889"/>
                  </a:cubicBezTo>
                  <a:cubicBezTo>
                    <a:pt x="10144" y="1889"/>
                    <a:pt x="10405" y="1780"/>
                    <a:pt x="10600" y="1561"/>
                  </a:cubicBezTo>
                  <a:cubicBezTo>
                    <a:pt x="10787" y="1780"/>
                    <a:pt x="11047" y="1889"/>
                    <a:pt x="11307" y="1889"/>
                  </a:cubicBezTo>
                  <a:cubicBezTo>
                    <a:pt x="11567" y="1889"/>
                    <a:pt x="11827" y="1780"/>
                    <a:pt x="12012" y="1561"/>
                  </a:cubicBezTo>
                  <a:cubicBezTo>
                    <a:pt x="12242" y="1659"/>
                    <a:pt x="12484" y="1885"/>
                    <a:pt x="12956" y="1885"/>
                  </a:cubicBezTo>
                  <a:cubicBezTo>
                    <a:pt x="13413" y="1885"/>
                    <a:pt x="13768" y="1608"/>
                    <a:pt x="13982" y="1397"/>
                  </a:cubicBezTo>
                  <a:cubicBezTo>
                    <a:pt x="14095" y="1284"/>
                    <a:pt x="14095" y="1089"/>
                    <a:pt x="13982" y="976"/>
                  </a:cubicBezTo>
                  <a:cubicBezTo>
                    <a:pt x="13639" y="633"/>
                    <a:pt x="13151" y="1"/>
                    <a:pt x="12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3169200" y="3149050"/>
              <a:ext cx="324700" cy="24875"/>
            </a:xfrm>
            <a:custGeom>
              <a:avLst/>
              <a:gdLst/>
              <a:ahLst/>
              <a:cxnLst/>
              <a:rect l="l" t="t" r="r" b="b"/>
              <a:pathLst>
                <a:path w="12988" h="995" extrusionOk="0">
                  <a:moveTo>
                    <a:pt x="1448" y="0"/>
                  </a:moveTo>
                  <a:cubicBezTo>
                    <a:pt x="1170" y="126"/>
                    <a:pt x="876" y="189"/>
                    <a:pt x="588" y="189"/>
                  </a:cubicBezTo>
                  <a:cubicBezTo>
                    <a:pt x="386" y="189"/>
                    <a:pt x="188" y="159"/>
                    <a:pt x="0" y="98"/>
                  </a:cubicBezTo>
                  <a:lnTo>
                    <a:pt x="0" y="98"/>
                  </a:lnTo>
                  <a:cubicBezTo>
                    <a:pt x="180" y="620"/>
                    <a:pt x="652" y="995"/>
                    <a:pt x="1218" y="995"/>
                  </a:cubicBezTo>
                  <a:lnTo>
                    <a:pt x="11751" y="995"/>
                  </a:lnTo>
                  <a:cubicBezTo>
                    <a:pt x="12320" y="995"/>
                    <a:pt x="12808" y="620"/>
                    <a:pt x="12987" y="98"/>
                  </a:cubicBezTo>
                  <a:lnTo>
                    <a:pt x="12987" y="98"/>
                  </a:lnTo>
                  <a:cubicBezTo>
                    <a:pt x="12793" y="159"/>
                    <a:pt x="12594" y="189"/>
                    <a:pt x="12393" y="189"/>
                  </a:cubicBezTo>
                  <a:cubicBezTo>
                    <a:pt x="12107" y="189"/>
                    <a:pt x="11818" y="126"/>
                    <a:pt x="11540" y="0"/>
                  </a:cubicBezTo>
                  <a:cubicBezTo>
                    <a:pt x="11287" y="132"/>
                    <a:pt x="11011" y="198"/>
                    <a:pt x="10737" y="198"/>
                  </a:cubicBezTo>
                  <a:cubicBezTo>
                    <a:pt x="10500" y="198"/>
                    <a:pt x="10265" y="148"/>
                    <a:pt x="10046" y="51"/>
                  </a:cubicBezTo>
                  <a:cubicBezTo>
                    <a:pt x="9818" y="148"/>
                    <a:pt x="9578" y="197"/>
                    <a:pt x="9336" y="197"/>
                  </a:cubicBezTo>
                  <a:cubicBezTo>
                    <a:pt x="9094" y="197"/>
                    <a:pt x="8850" y="148"/>
                    <a:pt x="8614" y="51"/>
                  </a:cubicBezTo>
                  <a:cubicBezTo>
                    <a:pt x="8396" y="148"/>
                    <a:pt x="8156" y="197"/>
                    <a:pt x="7914" y="197"/>
                  </a:cubicBezTo>
                  <a:cubicBezTo>
                    <a:pt x="7672" y="197"/>
                    <a:pt x="7428" y="148"/>
                    <a:pt x="7202" y="51"/>
                  </a:cubicBezTo>
                  <a:cubicBezTo>
                    <a:pt x="6981" y="148"/>
                    <a:pt x="6742" y="197"/>
                    <a:pt x="6500" y="197"/>
                  </a:cubicBezTo>
                  <a:cubicBezTo>
                    <a:pt x="6258" y="197"/>
                    <a:pt x="6014" y="148"/>
                    <a:pt x="5786" y="51"/>
                  </a:cubicBezTo>
                  <a:cubicBezTo>
                    <a:pt x="5560" y="148"/>
                    <a:pt x="5320" y="197"/>
                    <a:pt x="5078" y="197"/>
                  </a:cubicBezTo>
                  <a:cubicBezTo>
                    <a:pt x="4836" y="197"/>
                    <a:pt x="4592" y="148"/>
                    <a:pt x="4358" y="51"/>
                  </a:cubicBezTo>
                  <a:cubicBezTo>
                    <a:pt x="4138" y="148"/>
                    <a:pt x="3902" y="197"/>
                    <a:pt x="3662" y="197"/>
                  </a:cubicBezTo>
                  <a:cubicBezTo>
                    <a:pt x="3422" y="197"/>
                    <a:pt x="3178" y="148"/>
                    <a:pt x="2942" y="51"/>
                  </a:cubicBezTo>
                  <a:cubicBezTo>
                    <a:pt x="2723" y="148"/>
                    <a:pt x="2487" y="198"/>
                    <a:pt x="2250" y="198"/>
                  </a:cubicBezTo>
                  <a:cubicBezTo>
                    <a:pt x="1977" y="198"/>
                    <a:pt x="1701" y="132"/>
                    <a:pt x="14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3184600" y="2966650"/>
              <a:ext cx="293875" cy="98725"/>
            </a:xfrm>
            <a:custGeom>
              <a:avLst/>
              <a:gdLst/>
              <a:ahLst/>
              <a:cxnLst/>
              <a:rect l="l" t="t" r="r" b="b"/>
              <a:pathLst>
                <a:path w="11755" h="3949" extrusionOk="0">
                  <a:moveTo>
                    <a:pt x="5868" y="1756"/>
                  </a:moveTo>
                  <a:cubicBezTo>
                    <a:pt x="6098" y="1756"/>
                    <a:pt x="6293" y="1952"/>
                    <a:pt x="6293" y="2178"/>
                  </a:cubicBezTo>
                  <a:lnTo>
                    <a:pt x="6293" y="2388"/>
                  </a:lnTo>
                  <a:cubicBezTo>
                    <a:pt x="6293" y="2615"/>
                    <a:pt x="6098" y="2794"/>
                    <a:pt x="5868" y="2794"/>
                  </a:cubicBezTo>
                  <a:cubicBezTo>
                    <a:pt x="5642" y="2794"/>
                    <a:pt x="5462" y="2615"/>
                    <a:pt x="5462" y="2388"/>
                  </a:cubicBezTo>
                  <a:lnTo>
                    <a:pt x="5462" y="2178"/>
                  </a:lnTo>
                  <a:cubicBezTo>
                    <a:pt x="5462" y="1952"/>
                    <a:pt x="5642" y="1756"/>
                    <a:pt x="5868" y="1756"/>
                  </a:cubicBezTo>
                  <a:close/>
                  <a:moveTo>
                    <a:pt x="3903" y="1762"/>
                  </a:moveTo>
                  <a:cubicBezTo>
                    <a:pt x="4009" y="1762"/>
                    <a:pt x="4115" y="1803"/>
                    <a:pt x="4195" y="1885"/>
                  </a:cubicBezTo>
                  <a:cubicBezTo>
                    <a:pt x="4358" y="2030"/>
                    <a:pt x="4358" y="2307"/>
                    <a:pt x="4195" y="2455"/>
                  </a:cubicBezTo>
                  <a:lnTo>
                    <a:pt x="3968" y="2681"/>
                  </a:lnTo>
                  <a:cubicBezTo>
                    <a:pt x="3886" y="2763"/>
                    <a:pt x="3781" y="2804"/>
                    <a:pt x="3676" y="2804"/>
                  </a:cubicBezTo>
                  <a:cubicBezTo>
                    <a:pt x="3570" y="2804"/>
                    <a:pt x="3465" y="2763"/>
                    <a:pt x="3383" y="2681"/>
                  </a:cubicBezTo>
                  <a:cubicBezTo>
                    <a:pt x="3235" y="2517"/>
                    <a:pt x="3235" y="2260"/>
                    <a:pt x="3383" y="2096"/>
                  </a:cubicBezTo>
                  <a:lnTo>
                    <a:pt x="3609" y="1885"/>
                  </a:lnTo>
                  <a:cubicBezTo>
                    <a:pt x="3691" y="1803"/>
                    <a:pt x="3798" y="1762"/>
                    <a:pt x="3903" y="1762"/>
                  </a:cubicBezTo>
                  <a:close/>
                  <a:moveTo>
                    <a:pt x="7852" y="1762"/>
                  </a:moveTo>
                  <a:cubicBezTo>
                    <a:pt x="7958" y="1762"/>
                    <a:pt x="8064" y="1803"/>
                    <a:pt x="8146" y="1885"/>
                  </a:cubicBezTo>
                  <a:lnTo>
                    <a:pt x="8357" y="2096"/>
                  </a:lnTo>
                  <a:cubicBezTo>
                    <a:pt x="8521" y="2260"/>
                    <a:pt x="8521" y="2517"/>
                    <a:pt x="8357" y="2681"/>
                  </a:cubicBezTo>
                  <a:cubicBezTo>
                    <a:pt x="8275" y="2763"/>
                    <a:pt x="8170" y="2804"/>
                    <a:pt x="8064" y="2804"/>
                  </a:cubicBezTo>
                  <a:cubicBezTo>
                    <a:pt x="7959" y="2804"/>
                    <a:pt x="7854" y="2763"/>
                    <a:pt x="7772" y="2681"/>
                  </a:cubicBezTo>
                  <a:lnTo>
                    <a:pt x="7561" y="2455"/>
                  </a:lnTo>
                  <a:cubicBezTo>
                    <a:pt x="7397" y="2307"/>
                    <a:pt x="7397" y="2030"/>
                    <a:pt x="7561" y="1885"/>
                  </a:cubicBezTo>
                  <a:cubicBezTo>
                    <a:pt x="7641" y="1803"/>
                    <a:pt x="7746" y="1762"/>
                    <a:pt x="7852" y="1762"/>
                  </a:cubicBezTo>
                  <a:close/>
                  <a:moveTo>
                    <a:pt x="5868" y="1"/>
                  </a:moveTo>
                  <a:cubicBezTo>
                    <a:pt x="2310" y="1"/>
                    <a:pt x="196" y="1429"/>
                    <a:pt x="1" y="3949"/>
                  </a:cubicBezTo>
                  <a:lnTo>
                    <a:pt x="11755" y="3949"/>
                  </a:lnTo>
                  <a:cubicBezTo>
                    <a:pt x="11560" y="1429"/>
                    <a:pt x="9430" y="1"/>
                    <a:pt x="5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3187925" y="3194200"/>
              <a:ext cx="287250" cy="34550"/>
            </a:xfrm>
            <a:custGeom>
              <a:avLst/>
              <a:gdLst/>
              <a:ahLst/>
              <a:cxnLst/>
              <a:rect l="l" t="t" r="r" b="b"/>
              <a:pathLst>
                <a:path w="11490" h="1382" extrusionOk="0">
                  <a:moveTo>
                    <a:pt x="0" y="0"/>
                  </a:moveTo>
                  <a:cubicBezTo>
                    <a:pt x="309" y="812"/>
                    <a:pt x="1104" y="1381"/>
                    <a:pt x="2013" y="1381"/>
                  </a:cubicBezTo>
                  <a:lnTo>
                    <a:pt x="9476" y="1381"/>
                  </a:lnTo>
                  <a:cubicBezTo>
                    <a:pt x="10385" y="1381"/>
                    <a:pt x="11165" y="812"/>
                    <a:pt x="11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35"/>
          <p:cNvGrpSpPr/>
          <p:nvPr/>
        </p:nvGrpSpPr>
        <p:grpSpPr>
          <a:xfrm>
            <a:off x="493850" y="1104650"/>
            <a:ext cx="352750" cy="351225"/>
            <a:chOff x="3658500" y="1682800"/>
            <a:chExt cx="352750" cy="351225"/>
          </a:xfrm>
        </p:grpSpPr>
        <p:sp>
          <p:nvSpPr>
            <p:cNvPr id="718" name="Google Shape;718;p35"/>
            <p:cNvSpPr/>
            <p:nvPr/>
          </p:nvSpPr>
          <p:spPr>
            <a:xfrm>
              <a:off x="3658500" y="1772725"/>
              <a:ext cx="261300" cy="261300"/>
            </a:xfrm>
            <a:custGeom>
              <a:avLst/>
              <a:gdLst/>
              <a:ahLst/>
              <a:cxnLst/>
              <a:rect l="l" t="t" r="r" b="b"/>
              <a:pathLst>
                <a:path w="10452" h="10452" extrusionOk="0">
                  <a:moveTo>
                    <a:pt x="894" y="0"/>
                  </a:moveTo>
                  <a:cubicBezTo>
                    <a:pt x="406" y="0"/>
                    <a:pt x="0" y="406"/>
                    <a:pt x="0" y="893"/>
                  </a:cubicBezTo>
                  <a:cubicBezTo>
                    <a:pt x="0" y="6176"/>
                    <a:pt x="4292" y="10451"/>
                    <a:pt x="9558" y="10451"/>
                  </a:cubicBezTo>
                  <a:cubicBezTo>
                    <a:pt x="10046" y="10451"/>
                    <a:pt x="10452" y="10046"/>
                    <a:pt x="10452" y="9558"/>
                  </a:cubicBezTo>
                  <a:lnTo>
                    <a:pt x="10452" y="9117"/>
                  </a:lnTo>
                  <a:cubicBezTo>
                    <a:pt x="10452" y="8614"/>
                    <a:pt x="10046" y="8224"/>
                    <a:pt x="9558" y="8224"/>
                  </a:cubicBezTo>
                  <a:cubicBezTo>
                    <a:pt x="5509" y="8224"/>
                    <a:pt x="2224" y="4943"/>
                    <a:pt x="2224" y="893"/>
                  </a:cubicBezTo>
                  <a:cubicBezTo>
                    <a:pt x="2224" y="406"/>
                    <a:pt x="1834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3788125" y="1734100"/>
              <a:ext cx="60975" cy="52000"/>
            </a:xfrm>
            <a:custGeom>
              <a:avLst/>
              <a:gdLst/>
              <a:ahLst/>
              <a:cxnLst/>
              <a:rect l="l" t="t" r="r" b="b"/>
              <a:pathLst>
                <a:path w="2439" h="2080" extrusionOk="0">
                  <a:moveTo>
                    <a:pt x="1787" y="0"/>
                  </a:moveTo>
                  <a:lnTo>
                    <a:pt x="406" y="422"/>
                  </a:lnTo>
                  <a:cubicBezTo>
                    <a:pt x="406" y="441"/>
                    <a:pt x="390" y="472"/>
                    <a:pt x="390" y="488"/>
                  </a:cubicBezTo>
                  <a:cubicBezTo>
                    <a:pt x="0" y="1202"/>
                    <a:pt x="519" y="2080"/>
                    <a:pt x="1350" y="2080"/>
                  </a:cubicBezTo>
                  <a:cubicBezTo>
                    <a:pt x="1951" y="2080"/>
                    <a:pt x="2438" y="1592"/>
                    <a:pt x="2438" y="991"/>
                  </a:cubicBezTo>
                  <a:cubicBezTo>
                    <a:pt x="2438" y="585"/>
                    <a:pt x="2208" y="211"/>
                    <a:pt x="1853" y="31"/>
                  </a:cubicBezTo>
                  <a:cubicBezTo>
                    <a:pt x="1818" y="16"/>
                    <a:pt x="1802" y="16"/>
                    <a:pt x="1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3926225" y="1813375"/>
              <a:ext cx="44775" cy="54525"/>
            </a:xfrm>
            <a:custGeom>
              <a:avLst/>
              <a:gdLst/>
              <a:ahLst/>
              <a:cxnLst/>
              <a:rect l="l" t="t" r="r" b="b"/>
              <a:pathLst>
                <a:path w="1791" h="2181" extrusionOk="0">
                  <a:moveTo>
                    <a:pt x="1092" y="1"/>
                  </a:moveTo>
                  <a:cubicBezTo>
                    <a:pt x="488" y="1"/>
                    <a:pt x="0" y="489"/>
                    <a:pt x="0" y="1089"/>
                  </a:cubicBezTo>
                  <a:cubicBezTo>
                    <a:pt x="0" y="1694"/>
                    <a:pt x="493" y="2181"/>
                    <a:pt x="1106" y="2181"/>
                  </a:cubicBezTo>
                  <a:cubicBezTo>
                    <a:pt x="1134" y="2181"/>
                    <a:pt x="1162" y="2180"/>
                    <a:pt x="1190" y="2178"/>
                  </a:cubicBezTo>
                  <a:lnTo>
                    <a:pt x="1791" y="258"/>
                  </a:lnTo>
                  <a:cubicBezTo>
                    <a:pt x="1596" y="98"/>
                    <a:pt x="1350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3724725" y="1682800"/>
              <a:ext cx="286525" cy="285000"/>
            </a:xfrm>
            <a:custGeom>
              <a:avLst/>
              <a:gdLst/>
              <a:ahLst/>
              <a:cxnLst/>
              <a:rect l="l" t="t" r="r" b="b"/>
              <a:pathLst>
                <a:path w="11461" h="11400" extrusionOk="0">
                  <a:moveTo>
                    <a:pt x="7167" y="2216"/>
                  </a:moveTo>
                  <a:cubicBezTo>
                    <a:pt x="7397" y="2216"/>
                    <a:pt x="7592" y="2411"/>
                    <a:pt x="7592" y="2637"/>
                  </a:cubicBezTo>
                  <a:cubicBezTo>
                    <a:pt x="7592" y="2864"/>
                    <a:pt x="7397" y="3043"/>
                    <a:pt x="7167" y="3043"/>
                  </a:cubicBezTo>
                  <a:cubicBezTo>
                    <a:pt x="6940" y="3043"/>
                    <a:pt x="6761" y="2864"/>
                    <a:pt x="6761" y="2637"/>
                  </a:cubicBezTo>
                  <a:cubicBezTo>
                    <a:pt x="6761" y="2411"/>
                    <a:pt x="6940" y="2216"/>
                    <a:pt x="7167" y="2216"/>
                  </a:cubicBezTo>
                  <a:close/>
                  <a:moveTo>
                    <a:pt x="8761" y="2222"/>
                  </a:moveTo>
                  <a:cubicBezTo>
                    <a:pt x="8867" y="2222"/>
                    <a:pt x="8973" y="2263"/>
                    <a:pt x="9055" y="2345"/>
                  </a:cubicBezTo>
                  <a:cubicBezTo>
                    <a:pt x="9215" y="2509"/>
                    <a:pt x="9215" y="2766"/>
                    <a:pt x="9055" y="2930"/>
                  </a:cubicBezTo>
                  <a:lnTo>
                    <a:pt x="8840" y="3141"/>
                  </a:lnTo>
                  <a:cubicBezTo>
                    <a:pt x="8760" y="3223"/>
                    <a:pt x="8655" y="3264"/>
                    <a:pt x="8549" y="3264"/>
                  </a:cubicBezTo>
                  <a:cubicBezTo>
                    <a:pt x="8443" y="3264"/>
                    <a:pt x="8337" y="3223"/>
                    <a:pt x="8255" y="3141"/>
                  </a:cubicBezTo>
                  <a:cubicBezTo>
                    <a:pt x="8095" y="2981"/>
                    <a:pt x="8095" y="2719"/>
                    <a:pt x="8255" y="2556"/>
                  </a:cubicBezTo>
                  <a:lnTo>
                    <a:pt x="8470" y="2345"/>
                  </a:lnTo>
                  <a:cubicBezTo>
                    <a:pt x="8550" y="2263"/>
                    <a:pt x="8655" y="2222"/>
                    <a:pt x="8761" y="2222"/>
                  </a:cubicBezTo>
                  <a:close/>
                  <a:moveTo>
                    <a:pt x="1966" y="4855"/>
                  </a:moveTo>
                  <a:cubicBezTo>
                    <a:pt x="2072" y="4855"/>
                    <a:pt x="2177" y="4896"/>
                    <a:pt x="2259" y="4978"/>
                  </a:cubicBezTo>
                  <a:cubicBezTo>
                    <a:pt x="2423" y="5142"/>
                    <a:pt x="2423" y="5399"/>
                    <a:pt x="2259" y="5563"/>
                  </a:cubicBezTo>
                  <a:lnTo>
                    <a:pt x="2033" y="5774"/>
                  </a:lnTo>
                  <a:cubicBezTo>
                    <a:pt x="1951" y="5856"/>
                    <a:pt x="1845" y="5897"/>
                    <a:pt x="1739" y="5897"/>
                  </a:cubicBezTo>
                  <a:cubicBezTo>
                    <a:pt x="1633" y="5897"/>
                    <a:pt x="1528" y="5856"/>
                    <a:pt x="1448" y="5774"/>
                  </a:cubicBezTo>
                  <a:cubicBezTo>
                    <a:pt x="1284" y="5614"/>
                    <a:pt x="1284" y="5353"/>
                    <a:pt x="1448" y="5189"/>
                  </a:cubicBezTo>
                  <a:lnTo>
                    <a:pt x="1674" y="4978"/>
                  </a:lnTo>
                  <a:cubicBezTo>
                    <a:pt x="1756" y="4896"/>
                    <a:pt x="1861" y="4855"/>
                    <a:pt x="1966" y="4855"/>
                  </a:cubicBezTo>
                  <a:close/>
                  <a:moveTo>
                    <a:pt x="5688" y="6441"/>
                  </a:moveTo>
                  <a:cubicBezTo>
                    <a:pt x="5914" y="6441"/>
                    <a:pt x="6109" y="6636"/>
                    <a:pt x="6109" y="6862"/>
                  </a:cubicBezTo>
                  <a:cubicBezTo>
                    <a:pt x="6109" y="7093"/>
                    <a:pt x="5914" y="7272"/>
                    <a:pt x="5688" y="7272"/>
                  </a:cubicBezTo>
                  <a:cubicBezTo>
                    <a:pt x="5462" y="7272"/>
                    <a:pt x="5282" y="7093"/>
                    <a:pt x="5282" y="6862"/>
                  </a:cubicBezTo>
                  <a:cubicBezTo>
                    <a:pt x="5282" y="6636"/>
                    <a:pt x="5462" y="6441"/>
                    <a:pt x="5688" y="6441"/>
                  </a:cubicBezTo>
                  <a:close/>
                  <a:moveTo>
                    <a:pt x="3281" y="6831"/>
                  </a:moveTo>
                  <a:cubicBezTo>
                    <a:pt x="3511" y="6831"/>
                    <a:pt x="3691" y="7011"/>
                    <a:pt x="3691" y="7237"/>
                  </a:cubicBezTo>
                  <a:cubicBezTo>
                    <a:pt x="3691" y="7498"/>
                    <a:pt x="3901" y="7709"/>
                    <a:pt x="4159" y="7709"/>
                  </a:cubicBezTo>
                  <a:cubicBezTo>
                    <a:pt x="4389" y="7709"/>
                    <a:pt x="4569" y="7888"/>
                    <a:pt x="4569" y="8115"/>
                  </a:cubicBezTo>
                  <a:cubicBezTo>
                    <a:pt x="4569" y="8345"/>
                    <a:pt x="4389" y="8540"/>
                    <a:pt x="4159" y="8540"/>
                  </a:cubicBezTo>
                  <a:cubicBezTo>
                    <a:pt x="3445" y="8540"/>
                    <a:pt x="2860" y="7955"/>
                    <a:pt x="2860" y="7237"/>
                  </a:cubicBezTo>
                  <a:cubicBezTo>
                    <a:pt x="2860" y="7011"/>
                    <a:pt x="3055" y="6831"/>
                    <a:pt x="3281" y="6831"/>
                  </a:cubicBezTo>
                  <a:close/>
                  <a:moveTo>
                    <a:pt x="6355" y="8140"/>
                  </a:moveTo>
                  <a:cubicBezTo>
                    <a:pt x="6461" y="8140"/>
                    <a:pt x="6566" y="8181"/>
                    <a:pt x="6648" y="8263"/>
                  </a:cubicBezTo>
                  <a:lnTo>
                    <a:pt x="6858" y="8489"/>
                  </a:lnTo>
                  <a:cubicBezTo>
                    <a:pt x="7022" y="8653"/>
                    <a:pt x="7022" y="8910"/>
                    <a:pt x="6858" y="9074"/>
                  </a:cubicBezTo>
                  <a:cubicBezTo>
                    <a:pt x="6777" y="9156"/>
                    <a:pt x="6671" y="9197"/>
                    <a:pt x="6566" y="9197"/>
                  </a:cubicBezTo>
                  <a:cubicBezTo>
                    <a:pt x="6461" y="9197"/>
                    <a:pt x="6355" y="9156"/>
                    <a:pt x="6273" y="9074"/>
                  </a:cubicBezTo>
                  <a:lnTo>
                    <a:pt x="6063" y="8848"/>
                  </a:lnTo>
                  <a:cubicBezTo>
                    <a:pt x="5899" y="8684"/>
                    <a:pt x="5899" y="8423"/>
                    <a:pt x="6063" y="8263"/>
                  </a:cubicBezTo>
                  <a:cubicBezTo>
                    <a:pt x="6145" y="8181"/>
                    <a:pt x="6250" y="8140"/>
                    <a:pt x="6355" y="8140"/>
                  </a:cubicBezTo>
                  <a:close/>
                  <a:moveTo>
                    <a:pt x="5037" y="9301"/>
                  </a:moveTo>
                  <a:cubicBezTo>
                    <a:pt x="5267" y="9301"/>
                    <a:pt x="5446" y="9480"/>
                    <a:pt x="5446" y="9710"/>
                  </a:cubicBezTo>
                  <a:cubicBezTo>
                    <a:pt x="5446" y="9936"/>
                    <a:pt x="5267" y="10116"/>
                    <a:pt x="5037" y="10116"/>
                  </a:cubicBezTo>
                  <a:cubicBezTo>
                    <a:pt x="4810" y="10116"/>
                    <a:pt x="4615" y="9936"/>
                    <a:pt x="4615" y="9710"/>
                  </a:cubicBezTo>
                  <a:cubicBezTo>
                    <a:pt x="4615" y="9480"/>
                    <a:pt x="4810" y="9301"/>
                    <a:pt x="5037" y="9301"/>
                  </a:cubicBezTo>
                  <a:close/>
                  <a:moveTo>
                    <a:pt x="10984" y="1"/>
                  </a:moveTo>
                  <a:cubicBezTo>
                    <a:pt x="10943" y="1"/>
                    <a:pt x="10900" y="7"/>
                    <a:pt x="10857" y="20"/>
                  </a:cubicBezTo>
                  <a:lnTo>
                    <a:pt x="5282" y="1760"/>
                  </a:lnTo>
                  <a:cubicBezTo>
                    <a:pt x="5606" y="2103"/>
                    <a:pt x="5786" y="2556"/>
                    <a:pt x="5786" y="3043"/>
                  </a:cubicBezTo>
                  <a:cubicBezTo>
                    <a:pt x="5786" y="4100"/>
                    <a:pt x="4924" y="4963"/>
                    <a:pt x="3886" y="4963"/>
                  </a:cubicBezTo>
                  <a:cubicBezTo>
                    <a:pt x="2715" y="4963"/>
                    <a:pt x="1818" y="3921"/>
                    <a:pt x="1982" y="2786"/>
                  </a:cubicBezTo>
                  <a:lnTo>
                    <a:pt x="1982" y="2786"/>
                  </a:lnTo>
                  <a:lnTo>
                    <a:pt x="0" y="3386"/>
                  </a:lnTo>
                  <a:cubicBezTo>
                    <a:pt x="242" y="3695"/>
                    <a:pt x="406" y="4069"/>
                    <a:pt x="406" y="4490"/>
                  </a:cubicBezTo>
                  <a:cubicBezTo>
                    <a:pt x="406" y="8083"/>
                    <a:pt x="3316" y="10994"/>
                    <a:pt x="6909" y="10994"/>
                  </a:cubicBezTo>
                  <a:cubicBezTo>
                    <a:pt x="7331" y="10994"/>
                    <a:pt x="7705" y="11154"/>
                    <a:pt x="8013" y="11399"/>
                  </a:cubicBezTo>
                  <a:lnTo>
                    <a:pt x="8988" y="8212"/>
                  </a:lnTo>
                  <a:cubicBezTo>
                    <a:pt x="8013" y="8130"/>
                    <a:pt x="7233" y="7319"/>
                    <a:pt x="7233" y="6312"/>
                  </a:cubicBezTo>
                  <a:cubicBezTo>
                    <a:pt x="7233" y="5271"/>
                    <a:pt x="8095" y="4409"/>
                    <a:pt x="9152" y="4409"/>
                  </a:cubicBezTo>
                  <a:cubicBezTo>
                    <a:pt x="9492" y="4409"/>
                    <a:pt x="9816" y="4490"/>
                    <a:pt x="10093" y="4654"/>
                  </a:cubicBezTo>
                  <a:lnTo>
                    <a:pt x="11376" y="543"/>
                  </a:lnTo>
                  <a:cubicBezTo>
                    <a:pt x="11461" y="258"/>
                    <a:pt x="11252" y="1"/>
                    <a:pt x="10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35"/>
          <p:cNvSpPr/>
          <p:nvPr/>
        </p:nvSpPr>
        <p:spPr>
          <a:xfrm flipH="1">
            <a:off x="533138" y="3567475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5"/>
          <p:cNvSpPr/>
          <p:nvPr/>
        </p:nvSpPr>
        <p:spPr>
          <a:xfrm flipH="1">
            <a:off x="533150" y="464326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5"/>
          <p:cNvSpPr/>
          <p:nvPr/>
        </p:nvSpPr>
        <p:spPr>
          <a:xfrm flipH="1">
            <a:off x="1691575" y="44683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5"/>
          <p:cNvSpPr/>
          <p:nvPr/>
        </p:nvSpPr>
        <p:spPr>
          <a:xfrm flipH="1">
            <a:off x="1919975" y="6294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35"/>
          <p:cNvSpPr/>
          <p:nvPr/>
        </p:nvSpPr>
        <p:spPr>
          <a:xfrm flipH="1">
            <a:off x="1331813" y="24690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5"/>
          <p:cNvSpPr/>
          <p:nvPr/>
        </p:nvSpPr>
        <p:spPr>
          <a:xfrm flipH="1">
            <a:off x="446750" y="19088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35"/>
          <p:cNvSpPr/>
          <p:nvPr/>
        </p:nvSpPr>
        <p:spPr>
          <a:xfrm flipH="1">
            <a:off x="1073625" y="164410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5"/>
          <p:cNvSpPr/>
          <p:nvPr/>
        </p:nvSpPr>
        <p:spPr>
          <a:xfrm flipH="1">
            <a:off x="8424000" y="4572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>
            <a:spLocks noGrp="1"/>
          </p:cNvSpPr>
          <p:nvPr>
            <p:ph type="pic" idx="2"/>
          </p:nvPr>
        </p:nvSpPr>
        <p:spPr>
          <a:xfrm>
            <a:off x="0" y="0"/>
            <a:ext cx="2873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"/>
          <p:cNvSpPr>
            <a:spLocks noGrp="1"/>
          </p:cNvSpPr>
          <p:nvPr>
            <p:ph type="pic" idx="3"/>
          </p:nvPr>
        </p:nvSpPr>
        <p:spPr>
          <a:xfrm>
            <a:off x="6537575" y="5"/>
            <a:ext cx="260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3467225" y="2335986"/>
            <a:ext cx="22095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1"/>
          </p:nvPr>
        </p:nvSpPr>
        <p:spPr>
          <a:xfrm>
            <a:off x="3467275" y="2813399"/>
            <a:ext cx="2209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4" hasCustomPrompt="1"/>
          </p:nvPr>
        </p:nvSpPr>
        <p:spPr>
          <a:xfrm>
            <a:off x="4041275" y="1361775"/>
            <a:ext cx="10614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/>
          <p:nvPr/>
        </p:nvSpPr>
        <p:spPr>
          <a:xfrm>
            <a:off x="3543850" y="463368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1"/>
          </p:nvPr>
        </p:nvSpPr>
        <p:spPr>
          <a:xfrm>
            <a:off x="4572002" y="3454915"/>
            <a:ext cx="29649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2"/>
          </p:nvPr>
        </p:nvSpPr>
        <p:spPr>
          <a:xfrm>
            <a:off x="4572002" y="2143333"/>
            <a:ext cx="29649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3"/>
          </p:nvPr>
        </p:nvSpPr>
        <p:spPr>
          <a:xfrm>
            <a:off x="4572000" y="3130207"/>
            <a:ext cx="2964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4"/>
          </p:nvPr>
        </p:nvSpPr>
        <p:spPr>
          <a:xfrm>
            <a:off x="4572000" y="1818625"/>
            <a:ext cx="2964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>
            <a:spLocks noGrp="1"/>
          </p:cNvSpPr>
          <p:nvPr>
            <p:ph type="pic" idx="5"/>
          </p:nvPr>
        </p:nvSpPr>
        <p:spPr>
          <a:xfrm flipH="1">
            <a:off x="-25" y="730800"/>
            <a:ext cx="3895800" cy="4412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720010" y="539414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720000" y="1749325"/>
            <a:ext cx="4345800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45595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>
            <a:endParaRPr/>
          </a:p>
        </p:txBody>
      </p:sp>
      <p:sp>
        <p:nvSpPr>
          <p:cNvPr id="82" name="Google Shape;82;p7"/>
          <p:cNvSpPr>
            <a:spLocks noGrp="1"/>
          </p:cNvSpPr>
          <p:nvPr>
            <p:ph type="pic" idx="2"/>
          </p:nvPr>
        </p:nvSpPr>
        <p:spPr>
          <a:xfrm flipH="1">
            <a:off x="6031800" y="529475"/>
            <a:ext cx="3112200" cy="46140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7"/>
          <p:cNvSpPr/>
          <p:nvPr/>
        </p:nvSpPr>
        <p:spPr>
          <a:xfrm flipH="1">
            <a:off x="383188" y="3951925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 flipH="1">
            <a:off x="254625" y="466768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 flipH="1">
            <a:off x="1073300" y="46676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573713" y="4362250"/>
            <a:ext cx="360500" cy="351175"/>
            <a:chOff x="5143750" y="2922075"/>
            <a:chExt cx="360500" cy="351175"/>
          </a:xfrm>
        </p:grpSpPr>
        <p:sp>
          <p:nvSpPr>
            <p:cNvPr id="87" name="Google Shape;87;p7"/>
            <p:cNvSpPr/>
            <p:nvPr/>
          </p:nvSpPr>
          <p:spPr>
            <a:xfrm>
              <a:off x="5159550" y="2938700"/>
              <a:ext cx="328800" cy="318000"/>
            </a:xfrm>
            <a:custGeom>
              <a:avLst/>
              <a:gdLst/>
              <a:ahLst/>
              <a:cxnLst/>
              <a:rect l="l" t="t" r="r" b="b"/>
              <a:pathLst>
                <a:path w="13152" h="12720" extrusionOk="0">
                  <a:moveTo>
                    <a:pt x="9641" y="1994"/>
                  </a:moveTo>
                  <a:cubicBezTo>
                    <a:pt x="9819" y="1994"/>
                    <a:pt x="9980" y="2103"/>
                    <a:pt x="10046" y="2289"/>
                  </a:cubicBezTo>
                  <a:lnTo>
                    <a:pt x="10487" y="3604"/>
                  </a:lnTo>
                  <a:cubicBezTo>
                    <a:pt x="10569" y="3865"/>
                    <a:pt x="10374" y="4142"/>
                    <a:pt x="10081" y="4142"/>
                  </a:cubicBezTo>
                  <a:cubicBezTo>
                    <a:pt x="9918" y="4142"/>
                    <a:pt x="9754" y="4025"/>
                    <a:pt x="9691" y="3865"/>
                  </a:cubicBezTo>
                  <a:lnTo>
                    <a:pt x="9250" y="2547"/>
                  </a:lnTo>
                  <a:cubicBezTo>
                    <a:pt x="9184" y="2321"/>
                    <a:pt x="9301" y="2094"/>
                    <a:pt x="9512" y="2012"/>
                  </a:cubicBezTo>
                  <a:cubicBezTo>
                    <a:pt x="9555" y="2000"/>
                    <a:pt x="9598" y="1994"/>
                    <a:pt x="9641" y="1994"/>
                  </a:cubicBezTo>
                  <a:close/>
                  <a:moveTo>
                    <a:pt x="8545" y="3098"/>
                  </a:moveTo>
                  <a:cubicBezTo>
                    <a:pt x="8719" y="3098"/>
                    <a:pt x="8888" y="3207"/>
                    <a:pt x="8942" y="3378"/>
                  </a:cubicBezTo>
                  <a:lnTo>
                    <a:pt x="9379" y="4692"/>
                  </a:lnTo>
                  <a:cubicBezTo>
                    <a:pt x="9461" y="4954"/>
                    <a:pt x="9266" y="5231"/>
                    <a:pt x="8989" y="5231"/>
                  </a:cubicBezTo>
                  <a:cubicBezTo>
                    <a:pt x="8813" y="5231"/>
                    <a:pt x="8665" y="5133"/>
                    <a:pt x="8599" y="4954"/>
                  </a:cubicBezTo>
                  <a:lnTo>
                    <a:pt x="8162" y="3635"/>
                  </a:lnTo>
                  <a:cubicBezTo>
                    <a:pt x="8096" y="3425"/>
                    <a:pt x="8209" y="3183"/>
                    <a:pt x="8423" y="3116"/>
                  </a:cubicBezTo>
                  <a:cubicBezTo>
                    <a:pt x="8463" y="3104"/>
                    <a:pt x="8504" y="3098"/>
                    <a:pt x="8545" y="3098"/>
                  </a:cubicBezTo>
                  <a:close/>
                  <a:moveTo>
                    <a:pt x="7450" y="4188"/>
                  </a:moveTo>
                  <a:cubicBezTo>
                    <a:pt x="7624" y="4188"/>
                    <a:pt x="7787" y="4297"/>
                    <a:pt x="7854" y="4482"/>
                  </a:cubicBezTo>
                  <a:lnTo>
                    <a:pt x="8291" y="5781"/>
                  </a:lnTo>
                  <a:cubicBezTo>
                    <a:pt x="8373" y="6058"/>
                    <a:pt x="8178" y="6335"/>
                    <a:pt x="7901" y="6335"/>
                  </a:cubicBezTo>
                  <a:cubicBezTo>
                    <a:pt x="7721" y="6335"/>
                    <a:pt x="7561" y="6222"/>
                    <a:pt x="7495" y="6058"/>
                  </a:cubicBezTo>
                  <a:lnTo>
                    <a:pt x="7058" y="4743"/>
                  </a:lnTo>
                  <a:cubicBezTo>
                    <a:pt x="6992" y="4513"/>
                    <a:pt x="7105" y="4287"/>
                    <a:pt x="7331" y="4205"/>
                  </a:cubicBezTo>
                  <a:cubicBezTo>
                    <a:pt x="7370" y="4193"/>
                    <a:pt x="7410" y="4188"/>
                    <a:pt x="7450" y="4188"/>
                  </a:cubicBezTo>
                  <a:close/>
                  <a:moveTo>
                    <a:pt x="6352" y="5294"/>
                  </a:moveTo>
                  <a:cubicBezTo>
                    <a:pt x="6526" y="5294"/>
                    <a:pt x="6696" y="5400"/>
                    <a:pt x="6746" y="5570"/>
                  </a:cubicBezTo>
                  <a:lnTo>
                    <a:pt x="7187" y="6889"/>
                  </a:lnTo>
                  <a:cubicBezTo>
                    <a:pt x="7269" y="7146"/>
                    <a:pt x="7074" y="7423"/>
                    <a:pt x="6797" y="7423"/>
                  </a:cubicBezTo>
                  <a:cubicBezTo>
                    <a:pt x="6617" y="7423"/>
                    <a:pt x="6473" y="7326"/>
                    <a:pt x="6406" y="7146"/>
                  </a:cubicBezTo>
                  <a:lnTo>
                    <a:pt x="5966" y="5832"/>
                  </a:lnTo>
                  <a:cubicBezTo>
                    <a:pt x="5903" y="5621"/>
                    <a:pt x="6016" y="5375"/>
                    <a:pt x="6227" y="5313"/>
                  </a:cubicBezTo>
                  <a:cubicBezTo>
                    <a:pt x="6268" y="5300"/>
                    <a:pt x="6310" y="5294"/>
                    <a:pt x="6352" y="5294"/>
                  </a:cubicBezTo>
                  <a:close/>
                  <a:moveTo>
                    <a:pt x="5261" y="6382"/>
                  </a:moveTo>
                  <a:cubicBezTo>
                    <a:pt x="5431" y="6382"/>
                    <a:pt x="5591" y="6489"/>
                    <a:pt x="5657" y="6659"/>
                  </a:cubicBezTo>
                  <a:lnTo>
                    <a:pt x="6098" y="7977"/>
                  </a:lnTo>
                  <a:cubicBezTo>
                    <a:pt x="6180" y="8254"/>
                    <a:pt x="5985" y="8531"/>
                    <a:pt x="5708" y="8531"/>
                  </a:cubicBezTo>
                  <a:cubicBezTo>
                    <a:pt x="5529" y="8531"/>
                    <a:pt x="5365" y="8414"/>
                    <a:pt x="5318" y="8239"/>
                  </a:cubicBezTo>
                  <a:lnTo>
                    <a:pt x="4877" y="6920"/>
                  </a:lnTo>
                  <a:cubicBezTo>
                    <a:pt x="4795" y="6709"/>
                    <a:pt x="4912" y="6483"/>
                    <a:pt x="5139" y="6401"/>
                  </a:cubicBezTo>
                  <a:cubicBezTo>
                    <a:pt x="5179" y="6388"/>
                    <a:pt x="5221" y="6382"/>
                    <a:pt x="5261" y="6382"/>
                  </a:cubicBezTo>
                  <a:close/>
                  <a:moveTo>
                    <a:pt x="4156" y="7487"/>
                  </a:moveTo>
                  <a:cubicBezTo>
                    <a:pt x="4331" y="7487"/>
                    <a:pt x="4500" y="7596"/>
                    <a:pt x="4553" y="7767"/>
                  </a:cubicBezTo>
                  <a:lnTo>
                    <a:pt x="4990" y="9081"/>
                  </a:lnTo>
                  <a:cubicBezTo>
                    <a:pt x="5072" y="9343"/>
                    <a:pt x="4877" y="9620"/>
                    <a:pt x="4600" y="9620"/>
                  </a:cubicBezTo>
                  <a:cubicBezTo>
                    <a:pt x="4425" y="9620"/>
                    <a:pt x="4276" y="9522"/>
                    <a:pt x="4210" y="9343"/>
                  </a:cubicBezTo>
                  <a:lnTo>
                    <a:pt x="3773" y="8024"/>
                  </a:lnTo>
                  <a:cubicBezTo>
                    <a:pt x="3707" y="7813"/>
                    <a:pt x="3820" y="7571"/>
                    <a:pt x="4035" y="7505"/>
                  </a:cubicBezTo>
                  <a:cubicBezTo>
                    <a:pt x="4075" y="7493"/>
                    <a:pt x="4116" y="7487"/>
                    <a:pt x="4156" y="7487"/>
                  </a:cubicBezTo>
                  <a:close/>
                  <a:moveTo>
                    <a:pt x="3062" y="8576"/>
                  </a:moveTo>
                  <a:cubicBezTo>
                    <a:pt x="3236" y="8576"/>
                    <a:pt x="3398" y="8683"/>
                    <a:pt x="3465" y="8855"/>
                  </a:cubicBezTo>
                  <a:lnTo>
                    <a:pt x="3902" y="10170"/>
                  </a:lnTo>
                  <a:cubicBezTo>
                    <a:pt x="3968" y="10400"/>
                    <a:pt x="3855" y="10626"/>
                    <a:pt x="3644" y="10692"/>
                  </a:cubicBezTo>
                  <a:cubicBezTo>
                    <a:pt x="3595" y="10710"/>
                    <a:pt x="3545" y="10719"/>
                    <a:pt x="3497" y="10719"/>
                  </a:cubicBezTo>
                  <a:cubicBezTo>
                    <a:pt x="3324" y="10719"/>
                    <a:pt x="3174" y="10608"/>
                    <a:pt x="3122" y="10431"/>
                  </a:cubicBezTo>
                  <a:lnTo>
                    <a:pt x="2685" y="9116"/>
                  </a:lnTo>
                  <a:cubicBezTo>
                    <a:pt x="2603" y="8902"/>
                    <a:pt x="2716" y="8675"/>
                    <a:pt x="2942" y="8594"/>
                  </a:cubicBezTo>
                  <a:cubicBezTo>
                    <a:pt x="2982" y="8582"/>
                    <a:pt x="3022" y="8576"/>
                    <a:pt x="3062" y="8576"/>
                  </a:cubicBezTo>
                  <a:close/>
                  <a:moveTo>
                    <a:pt x="10746" y="0"/>
                  </a:moveTo>
                  <a:cubicBezTo>
                    <a:pt x="10186" y="0"/>
                    <a:pt x="9625" y="216"/>
                    <a:pt x="9204" y="647"/>
                  </a:cubicBezTo>
                  <a:lnTo>
                    <a:pt x="863" y="8984"/>
                  </a:lnTo>
                  <a:cubicBezTo>
                    <a:pt x="1" y="9830"/>
                    <a:pt x="1" y="11227"/>
                    <a:pt x="863" y="12073"/>
                  </a:cubicBezTo>
                  <a:cubicBezTo>
                    <a:pt x="1286" y="12504"/>
                    <a:pt x="1847" y="12720"/>
                    <a:pt x="2408" y="12720"/>
                  </a:cubicBezTo>
                  <a:cubicBezTo>
                    <a:pt x="2969" y="12720"/>
                    <a:pt x="3529" y="12504"/>
                    <a:pt x="3953" y="12073"/>
                  </a:cubicBezTo>
                  <a:lnTo>
                    <a:pt x="12289" y="3733"/>
                  </a:lnTo>
                  <a:cubicBezTo>
                    <a:pt x="13152" y="2890"/>
                    <a:pt x="13152" y="1490"/>
                    <a:pt x="12289" y="647"/>
                  </a:cubicBezTo>
                  <a:cubicBezTo>
                    <a:pt x="11868" y="216"/>
                    <a:pt x="11307" y="0"/>
                    <a:pt x="10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143750" y="2922075"/>
              <a:ext cx="248725" cy="244050"/>
            </a:xfrm>
            <a:custGeom>
              <a:avLst/>
              <a:gdLst/>
              <a:ahLst/>
              <a:cxnLst/>
              <a:rect l="l" t="t" r="r" b="b"/>
              <a:pathLst>
                <a:path w="9949" h="9762" extrusionOk="0">
                  <a:moveTo>
                    <a:pt x="8936" y="1"/>
                  </a:moveTo>
                  <a:cubicBezTo>
                    <a:pt x="8278" y="1"/>
                    <a:pt x="7616" y="247"/>
                    <a:pt x="7105" y="758"/>
                  </a:cubicBezTo>
                  <a:lnTo>
                    <a:pt x="941" y="6918"/>
                  </a:lnTo>
                  <a:cubicBezTo>
                    <a:pt x="180" y="7682"/>
                    <a:pt x="1" y="8822"/>
                    <a:pt x="391" y="9762"/>
                  </a:cubicBezTo>
                  <a:cubicBezTo>
                    <a:pt x="520" y="9504"/>
                    <a:pt x="699" y="9274"/>
                    <a:pt x="910" y="9063"/>
                  </a:cubicBezTo>
                  <a:lnTo>
                    <a:pt x="9250" y="727"/>
                  </a:lnTo>
                  <a:cubicBezTo>
                    <a:pt x="9461" y="516"/>
                    <a:pt x="9687" y="337"/>
                    <a:pt x="9949" y="204"/>
                  </a:cubicBezTo>
                  <a:cubicBezTo>
                    <a:pt x="9628" y="69"/>
                    <a:pt x="9283" y="1"/>
                    <a:pt x="8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255525" y="3029175"/>
              <a:ext cx="248725" cy="244075"/>
            </a:xfrm>
            <a:custGeom>
              <a:avLst/>
              <a:gdLst/>
              <a:ahLst/>
              <a:cxnLst/>
              <a:rect l="l" t="t" r="r" b="b"/>
              <a:pathLst>
                <a:path w="9949" h="9763" extrusionOk="0">
                  <a:moveTo>
                    <a:pt x="9558" y="1"/>
                  </a:moveTo>
                  <a:cubicBezTo>
                    <a:pt x="9426" y="262"/>
                    <a:pt x="9246" y="488"/>
                    <a:pt x="9036" y="699"/>
                  </a:cubicBezTo>
                  <a:lnTo>
                    <a:pt x="699" y="9040"/>
                  </a:lnTo>
                  <a:cubicBezTo>
                    <a:pt x="488" y="9250"/>
                    <a:pt x="258" y="9430"/>
                    <a:pt x="1" y="9558"/>
                  </a:cubicBezTo>
                  <a:cubicBezTo>
                    <a:pt x="321" y="9694"/>
                    <a:pt x="668" y="9763"/>
                    <a:pt x="1016" y="9763"/>
                  </a:cubicBezTo>
                  <a:cubicBezTo>
                    <a:pt x="1672" y="9763"/>
                    <a:pt x="2335" y="9518"/>
                    <a:pt x="2844" y="9008"/>
                  </a:cubicBezTo>
                  <a:lnTo>
                    <a:pt x="9004" y="2845"/>
                  </a:lnTo>
                  <a:cubicBezTo>
                    <a:pt x="9769" y="2084"/>
                    <a:pt x="9948" y="945"/>
                    <a:pt x="9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7"/>
          <p:cNvSpPr/>
          <p:nvPr/>
        </p:nvSpPr>
        <p:spPr>
          <a:xfrm flipH="1">
            <a:off x="623138" y="2757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 flipH="1">
            <a:off x="254625" y="627498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720000" y="1200150"/>
            <a:ext cx="7704000" cy="141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4" name="Google Shape;94;p8"/>
          <p:cNvSpPr>
            <a:spLocks noGrp="1"/>
          </p:cNvSpPr>
          <p:nvPr>
            <p:ph type="pic" idx="2"/>
          </p:nvPr>
        </p:nvSpPr>
        <p:spPr>
          <a:xfrm>
            <a:off x="0" y="2363875"/>
            <a:ext cx="9144000" cy="27798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8"/>
          <p:cNvSpPr/>
          <p:nvPr/>
        </p:nvSpPr>
        <p:spPr>
          <a:xfrm flipH="1">
            <a:off x="235313" y="2757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8"/>
          <p:cNvSpPr/>
          <p:nvPr/>
        </p:nvSpPr>
        <p:spPr>
          <a:xfrm flipH="1">
            <a:off x="415325" y="104446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8"/>
          <p:cNvSpPr/>
          <p:nvPr/>
        </p:nvSpPr>
        <p:spPr>
          <a:xfrm flipH="1">
            <a:off x="8570550" y="7001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8"/>
          <p:cNvGrpSpPr/>
          <p:nvPr/>
        </p:nvGrpSpPr>
        <p:grpSpPr>
          <a:xfrm rot="1593903">
            <a:off x="7750246" y="302431"/>
            <a:ext cx="265392" cy="351239"/>
            <a:chOff x="5191250" y="3543125"/>
            <a:chExt cx="265400" cy="351250"/>
          </a:xfrm>
        </p:grpSpPr>
        <p:sp>
          <p:nvSpPr>
            <p:cNvPr id="99" name="Google Shape;99;p8"/>
            <p:cNvSpPr/>
            <p:nvPr/>
          </p:nvSpPr>
          <p:spPr>
            <a:xfrm>
              <a:off x="5306725" y="3668375"/>
              <a:ext cx="131700" cy="226000"/>
            </a:xfrm>
            <a:custGeom>
              <a:avLst/>
              <a:gdLst/>
              <a:ahLst/>
              <a:cxnLst/>
              <a:rect l="l" t="t" r="r" b="b"/>
              <a:pathLst>
                <a:path w="5268" h="9040" extrusionOk="0">
                  <a:moveTo>
                    <a:pt x="3153" y="2587"/>
                  </a:moveTo>
                  <a:cubicBezTo>
                    <a:pt x="3379" y="2587"/>
                    <a:pt x="3574" y="2767"/>
                    <a:pt x="3574" y="2993"/>
                  </a:cubicBezTo>
                  <a:cubicBezTo>
                    <a:pt x="3574" y="3219"/>
                    <a:pt x="3379" y="3414"/>
                    <a:pt x="3153" y="3414"/>
                  </a:cubicBezTo>
                  <a:lnTo>
                    <a:pt x="2942" y="3414"/>
                  </a:lnTo>
                  <a:cubicBezTo>
                    <a:pt x="2712" y="3414"/>
                    <a:pt x="2536" y="3219"/>
                    <a:pt x="2536" y="2993"/>
                  </a:cubicBezTo>
                  <a:cubicBezTo>
                    <a:pt x="2536" y="2767"/>
                    <a:pt x="2712" y="2587"/>
                    <a:pt x="2942" y="2587"/>
                  </a:cubicBezTo>
                  <a:close/>
                  <a:moveTo>
                    <a:pt x="2064" y="4214"/>
                  </a:moveTo>
                  <a:cubicBezTo>
                    <a:pt x="2291" y="4214"/>
                    <a:pt x="2470" y="4389"/>
                    <a:pt x="2470" y="4620"/>
                  </a:cubicBezTo>
                  <a:cubicBezTo>
                    <a:pt x="2470" y="4846"/>
                    <a:pt x="2291" y="5025"/>
                    <a:pt x="2064" y="5025"/>
                  </a:cubicBezTo>
                  <a:cubicBezTo>
                    <a:pt x="1834" y="5025"/>
                    <a:pt x="1659" y="4846"/>
                    <a:pt x="1659" y="4620"/>
                  </a:cubicBezTo>
                  <a:cubicBezTo>
                    <a:pt x="1659" y="4389"/>
                    <a:pt x="1834" y="4214"/>
                    <a:pt x="2064" y="4214"/>
                  </a:cubicBezTo>
                  <a:close/>
                  <a:moveTo>
                    <a:pt x="3590" y="5092"/>
                  </a:moveTo>
                  <a:cubicBezTo>
                    <a:pt x="3820" y="5092"/>
                    <a:pt x="4015" y="5267"/>
                    <a:pt x="4015" y="5497"/>
                  </a:cubicBezTo>
                  <a:cubicBezTo>
                    <a:pt x="4015" y="5724"/>
                    <a:pt x="3820" y="5903"/>
                    <a:pt x="3590" y="5903"/>
                  </a:cubicBezTo>
                  <a:cubicBezTo>
                    <a:pt x="3363" y="5903"/>
                    <a:pt x="3184" y="5724"/>
                    <a:pt x="3184" y="5497"/>
                  </a:cubicBezTo>
                  <a:cubicBezTo>
                    <a:pt x="3184" y="5267"/>
                    <a:pt x="3363" y="5092"/>
                    <a:pt x="3590" y="5092"/>
                  </a:cubicBezTo>
                  <a:close/>
                  <a:moveTo>
                    <a:pt x="2275" y="6765"/>
                  </a:moveTo>
                  <a:cubicBezTo>
                    <a:pt x="2501" y="6765"/>
                    <a:pt x="2696" y="6945"/>
                    <a:pt x="2696" y="7171"/>
                  </a:cubicBezTo>
                  <a:cubicBezTo>
                    <a:pt x="2696" y="7397"/>
                    <a:pt x="2501" y="7577"/>
                    <a:pt x="2275" y="7577"/>
                  </a:cubicBezTo>
                  <a:lnTo>
                    <a:pt x="2064" y="7577"/>
                  </a:lnTo>
                  <a:cubicBezTo>
                    <a:pt x="1834" y="7577"/>
                    <a:pt x="1659" y="7397"/>
                    <a:pt x="1659" y="7171"/>
                  </a:cubicBezTo>
                  <a:cubicBezTo>
                    <a:pt x="1659" y="6945"/>
                    <a:pt x="1834" y="6765"/>
                    <a:pt x="2064" y="6765"/>
                  </a:cubicBezTo>
                  <a:close/>
                  <a:moveTo>
                    <a:pt x="5267" y="1"/>
                  </a:moveTo>
                  <a:lnTo>
                    <a:pt x="2259" y="1011"/>
                  </a:lnTo>
                  <a:cubicBezTo>
                    <a:pt x="910" y="1464"/>
                    <a:pt x="1" y="2716"/>
                    <a:pt x="1" y="4132"/>
                  </a:cubicBezTo>
                  <a:lnTo>
                    <a:pt x="1" y="9040"/>
                  </a:lnTo>
                  <a:lnTo>
                    <a:pt x="2470" y="9040"/>
                  </a:lnTo>
                  <a:cubicBezTo>
                    <a:pt x="4015" y="9040"/>
                    <a:pt x="5267" y="7787"/>
                    <a:pt x="5267" y="6227"/>
                  </a:cubicBezTo>
                  <a:lnTo>
                    <a:pt x="5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5209600" y="3668375"/>
              <a:ext cx="99600" cy="226000"/>
            </a:xfrm>
            <a:custGeom>
              <a:avLst/>
              <a:gdLst/>
              <a:ahLst/>
              <a:cxnLst/>
              <a:rect l="l" t="t" r="r" b="b"/>
              <a:pathLst>
                <a:path w="3984" h="9040" extrusionOk="0">
                  <a:moveTo>
                    <a:pt x="1756" y="2376"/>
                  </a:moveTo>
                  <a:cubicBezTo>
                    <a:pt x="1982" y="2376"/>
                    <a:pt x="2161" y="2556"/>
                    <a:pt x="2161" y="2782"/>
                  </a:cubicBezTo>
                  <a:cubicBezTo>
                    <a:pt x="2161" y="3008"/>
                    <a:pt x="1982" y="3188"/>
                    <a:pt x="1756" y="3188"/>
                  </a:cubicBezTo>
                  <a:lnTo>
                    <a:pt x="1525" y="3188"/>
                  </a:lnTo>
                  <a:cubicBezTo>
                    <a:pt x="1299" y="3188"/>
                    <a:pt x="1120" y="3008"/>
                    <a:pt x="1120" y="2782"/>
                  </a:cubicBezTo>
                  <a:cubicBezTo>
                    <a:pt x="1120" y="2556"/>
                    <a:pt x="1299" y="2376"/>
                    <a:pt x="1525" y="2376"/>
                  </a:cubicBezTo>
                  <a:close/>
                  <a:moveTo>
                    <a:pt x="1525" y="5092"/>
                  </a:moveTo>
                  <a:cubicBezTo>
                    <a:pt x="1756" y="5092"/>
                    <a:pt x="1951" y="5267"/>
                    <a:pt x="1951" y="5497"/>
                  </a:cubicBezTo>
                  <a:cubicBezTo>
                    <a:pt x="1951" y="5724"/>
                    <a:pt x="1756" y="5903"/>
                    <a:pt x="1525" y="5903"/>
                  </a:cubicBezTo>
                  <a:cubicBezTo>
                    <a:pt x="1299" y="5903"/>
                    <a:pt x="1120" y="5724"/>
                    <a:pt x="1120" y="5497"/>
                  </a:cubicBezTo>
                  <a:cubicBezTo>
                    <a:pt x="1120" y="5267"/>
                    <a:pt x="1299" y="5092"/>
                    <a:pt x="1525" y="5092"/>
                  </a:cubicBezTo>
                  <a:close/>
                  <a:moveTo>
                    <a:pt x="0" y="1"/>
                  </a:moveTo>
                  <a:lnTo>
                    <a:pt x="0" y="6227"/>
                  </a:lnTo>
                  <a:cubicBezTo>
                    <a:pt x="0" y="7787"/>
                    <a:pt x="1252" y="9040"/>
                    <a:pt x="2793" y="9040"/>
                  </a:cubicBezTo>
                  <a:lnTo>
                    <a:pt x="3070" y="9040"/>
                  </a:lnTo>
                  <a:lnTo>
                    <a:pt x="3070" y="4132"/>
                  </a:lnTo>
                  <a:cubicBezTo>
                    <a:pt x="3070" y="3172"/>
                    <a:pt x="3414" y="2263"/>
                    <a:pt x="3983" y="1546"/>
                  </a:cubicBezTo>
                  <a:cubicBezTo>
                    <a:pt x="3706" y="1319"/>
                    <a:pt x="3363" y="1140"/>
                    <a:pt x="3008" y="101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247725" y="3631025"/>
              <a:ext cx="42750" cy="39825"/>
            </a:xfrm>
            <a:custGeom>
              <a:avLst/>
              <a:gdLst/>
              <a:ahLst/>
              <a:cxnLst/>
              <a:rect l="l" t="t" r="r" b="b"/>
              <a:pathLst>
                <a:path w="1710" h="1593" extrusionOk="0">
                  <a:moveTo>
                    <a:pt x="1073" y="1"/>
                  </a:moveTo>
                  <a:cubicBezTo>
                    <a:pt x="441" y="1"/>
                    <a:pt x="0" y="636"/>
                    <a:pt x="231" y="1222"/>
                  </a:cubicBezTo>
                  <a:lnTo>
                    <a:pt x="1335" y="1592"/>
                  </a:lnTo>
                  <a:cubicBezTo>
                    <a:pt x="1268" y="1124"/>
                    <a:pt x="1401" y="636"/>
                    <a:pt x="1709" y="246"/>
                  </a:cubicBezTo>
                  <a:cubicBezTo>
                    <a:pt x="1545" y="98"/>
                    <a:pt x="1319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357450" y="3631025"/>
              <a:ext cx="42725" cy="39825"/>
            </a:xfrm>
            <a:custGeom>
              <a:avLst/>
              <a:gdLst/>
              <a:ahLst/>
              <a:cxnLst/>
              <a:rect l="l" t="t" r="r" b="b"/>
              <a:pathLst>
                <a:path w="1709" h="1593" extrusionOk="0">
                  <a:moveTo>
                    <a:pt x="636" y="1"/>
                  </a:moveTo>
                  <a:cubicBezTo>
                    <a:pt x="390" y="1"/>
                    <a:pt x="164" y="98"/>
                    <a:pt x="0" y="246"/>
                  </a:cubicBezTo>
                  <a:cubicBezTo>
                    <a:pt x="312" y="636"/>
                    <a:pt x="441" y="1124"/>
                    <a:pt x="375" y="1592"/>
                  </a:cubicBezTo>
                  <a:lnTo>
                    <a:pt x="1483" y="1222"/>
                  </a:lnTo>
                  <a:cubicBezTo>
                    <a:pt x="1709" y="636"/>
                    <a:pt x="1268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191250" y="3543125"/>
              <a:ext cx="265400" cy="111150"/>
            </a:xfrm>
            <a:custGeom>
              <a:avLst/>
              <a:gdLst/>
              <a:ahLst/>
              <a:cxnLst/>
              <a:rect l="l" t="t" r="r" b="b"/>
              <a:pathLst>
                <a:path w="10616" h="4446" extrusionOk="0">
                  <a:moveTo>
                    <a:pt x="5310" y="1"/>
                  </a:moveTo>
                  <a:cubicBezTo>
                    <a:pt x="4956" y="1"/>
                    <a:pt x="4602" y="160"/>
                    <a:pt x="4374" y="478"/>
                  </a:cubicBezTo>
                  <a:cubicBezTo>
                    <a:pt x="4165" y="328"/>
                    <a:pt x="3927" y="257"/>
                    <a:pt x="3694" y="257"/>
                  </a:cubicBezTo>
                  <a:cubicBezTo>
                    <a:pt x="3240" y="257"/>
                    <a:pt x="2801" y="525"/>
                    <a:pt x="2618" y="996"/>
                  </a:cubicBezTo>
                  <a:cubicBezTo>
                    <a:pt x="2516" y="967"/>
                    <a:pt x="2412" y="953"/>
                    <a:pt x="2310" y="953"/>
                  </a:cubicBezTo>
                  <a:cubicBezTo>
                    <a:pt x="1860" y="953"/>
                    <a:pt x="1437" y="1225"/>
                    <a:pt x="1253" y="1648"/>
                  </a:cubicBezTo>
                  <a:cubicBezTo>
                    <a:pt x="555" y="1714"/>
                    <a:pt x="1" y="2315"/>
                    <a:pt x="1" y="3029"/>
                  </a:cubicBezTo>
                  <a:cubicBezTo>
                    <a:pt x="1" y="3501"/>
                    <a:pt x="149" y="3809"/>
                    <a:pt x="328" y="4020"/>
                  </a:cubicBezTo>
                  <a:lnTo>
                    <a:pt x="1612" y="4445"/>
                  </a:lnTo>
                  <a:cubicBezTo>
                    <a:pt x="1596" y="3680"/>
                    <a:pt x="2084" y="3013"/>
                    <a:pt x="2782" y="2787"/>
                  </a:cubicBezTo>
                  <a:lnTo>
                    <a:pt x="2669" y="2315"/>
                  </a:lnTo>
                  <a:cubicBezTo>
                    <a:pt x="2603" y="2104"/>
                    <a:pt x="2731" y="1874"/>
                    <a:pt x="2962" y="1827"/>
                  </a:cubicBezTo>
                  <a:cubicBezTo>
                    <a:pt x="2999" y="1816"/>
                    <a:pt x="3035" y="1811"/>
                    <a:pt x="3071" y="1811"/>
                  </a:cubicBezTo>
                  <a:cubicBezTo>
                    <a:pt x="3253" y="1811"/>
                    <a:pt x="3409" y="1944"/>
                    <a:pt x="3465" y="2120"/>
                  </a:cubicBezTo>
                  <a:lnTo>
                    <a:pt x="3609" y="2705"/>
                  </a:lnTo>
                  <a:cubicBezTo>
                    <a:pt x="3999" y="2768"/>
                    <a:pt x="4358" y="2982"/>
                    <a:pt x="4620" y="3275"/>
                  </a:cubicBezTo>
                  <a:cubicBezTo>
                    <a:pt x="4717" y="3224"/>
                    <a:pt x="4795" y="3193"/>
                    <a:pt x="4893" y="3177"/>
                  </a:cubicBezTo>
                  <a:lnTo>
                    <a:pt x="4893" y="2007"/>
                  </a:lnTo>
                  <a:cubicBezTo>
                    <a:pt x="4893" y="1777"/>
                    <a:pt x="5088" y="1582"/>
                    <a:pt x="5318" y="1582"/>
                  </a:cubicBezTo>
                  <a:cubicBezTo>
                    <a:pt x="5529" y="1582"/>
                    <a:pt x="5724" y="1777"/>
                    <a:pt x="5724" y="2007"/>
                  </a:cubicBezTo>
                  <a:lnTo>
                    <a:pt x="5724" y="3177"/>
                  </a:lnTo>
                  <a:cubicBezTo>
                    <a:pt x="5821" y="3193"/>
                    <a:pt x="5903" y="3224"/>
                    <a:pt x="6001" y="3275"/>
                  </a:cubicBezTo>
                  <a:cubicBezTo>
                    <a:pt x="6258" y="2982"/>
                    <a:pt x="6617" y="2768"/>
                    <a:pt x="7007" y="2705"/>
                  </a:cubicBezTo>
                  <a:lnTo>
                    <a:pt x="7155" y="2120"/>
                  </a:lnTo>
                  <a:cubicBezTo>
                    <a:pt x="7208" y="1944"/>
                    <a:pt x="7363" y="1811"/>
                    <a:pt x="7547" y="1811"/>
                  </a:cubicBezTo>
                  <a:cubicBezTo>
                    <a:pt x="7584" y="1811"/>
                    <a:pt x="7621" y="1816"/>
                    <a:pt x="7659" y="1827"/>
                  </a:cubicBezTo>
                  <a:cubicBezTo>
                    <a:pt x="7885" y="1874"/>
                    <a:pt x="8014" y="2104"/>
                    <a:pt x="7951" y="2315"/>
                  </a:cubicBezTo>
                  <a:lnTo>
                    <a:pt x="7838" y="2787"/>
                  </a:lnTo>
                  <a:cubicBezTo>
                    <a:pt x="8536" y="3013"/>
                    <a:pt x="9024" y="3665"/>
                    <a:pt x="9008" y="4445"/>
                  </a:cubicBezTo>
                  <a:lnTo>
                    <a:pt x="10292" y="4020"/>
                  </a:lnTo>
                  <a:cubicBezTo>
                    <a:pt x="10471" y="3809"/>
                    <a:pt x="10616" y="3501"/>
                    <a:pt x="10616" y="3029"/>
                  </a:cubicBezTo>
                  <a:cubicBezTo>
                    <a:pt x="10616" y="2315"/>
                    <a:pt x="10062" y="1714"/>
                    <a:pt x="9363" y="1648"/>
                  </a:cubicBezTo>
                  <a:cubicBezTo>
                    <a:pt x="9179" y="1225"/>
                    <a:pt x="8757" y="953"/>
                    <a:pt x="8307" y="953"/>
                  </a:cubicBezTo>
                  <a:cubicBezTo>
                    <a:pt x="8204" y="953"/>
                    <a:pt x="8101" y="967"/>
                    <a:pt x="7998" y="996"/>
                  </a:cubicBezTo>
                  <a:cubicBezTo>
                    <a:pt x="7815" y="525"/>
                    <a:pt x="7378" y="257"/>
                    <a:pt x="6924" y="257"/>
                  </a:cubicBezTo>
                  <a:cubicBezTo>
                    <a:pt x="6691" y="257"/>
                    <a:pt x="6453" y="328"/>
                    <a:pt x="6243" y="478"/>
                  </a:cubicBezTo>
                  <a:cubicBezTo>
                    <a:pt x="6016" y="160"/>
                    <a:pt x="5663" y="1"/>
                    <a:pt x="5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301375" y="3642050"/>
              <a:ext cx="45175" cy="45075"/>
            </a:xfrm>
            <a:custGeom>
              <a:avLst/>
              <a:gdLst/>
              <a:ahLst/>
              <a:cxnLst/>
              <a:rect l="l" t="t" r="r" b="b"/>
              <a:pathLst>
                <a:path w="1807" h="1803" extrusionOk="0">
                  <a:moveTo>
                    <a:pt x="913" y="0"/>
                  </a:moveTo>
                  <a:cubicBezTo>
                    <a:pt x="410" y="0"/>
                    <a:pt x="0" y="406"/>
                    <a:pt x="0" y="894"/>
                  </a:cubicBezTo>
                  <a:cubicBezTo>
                    <a:pt x="0" y="1397"/>
                    <a:pt x="410" y="1803"/>
                    <a:pt x="913" y="1803"/>
                  </a:cubicBezTo>
                  <a:cubicBezTo>
                    <a:pt x="1401" y="1803"/>
                    <a:pt x="1806" y="1397"/>
                    <a:pt x="1806" y="894"/>
                  </a:cubicBezTo>
                  <a:cubicBezTo>
                    <a:pt x="1806" y="406"/>
                    <a:pt x="1401" y="0"/>
                    <a:pt x="9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>
            <a:off x="1560875" y="511000"/>
            <a:ext cx="352400" cy="350900"/>
            <a:chOff x="4164775" y="1682900"/>
            <a:chExt cx="352400" cy="350900"/>
          </a:xfrm>
        </p:grpSpPr>
        <p:sp>
          <p:nvSpPr>
            <p:cNvPr id="106" name="Google Shape;106;p8"/>
            <p:cNvSpPr/>
            <p:nvPr/>
          </p:nvSpPr>
          <p:spPr>
            <a:xfrm>
              <a:off x="4393950" y="1682900"/>
              <a:ext cx="84975" cy="45950"/>
            </a:xfrm>
            <a:custGeom>
              <a:avLst/>
              <a:gdLst/>
              <a:ahLst/>
              <a:cxnLst/>
              <a:rect l="l" t="t" r="r" b="b"/>
              <a:pathLst>
                <a:path w="3399" h="1838" extrusionOk="0">
                  <a:moveTo>
                    <a:pt x="3399" y="0"/>
                  </a:moveTo>
                  <a:lnTo>
                    <a:pt x="3399" y="0"/>
                  </a:lnTo>
                  <a:cubicBezTo>
                    <a:pt x="3399" y="0"/>
                    <a:pt x="3090" y="0"/>
                    <a:pt x="2700" y="82"/>
                  </a:cubicBezTo>
                  <a:cubicBezTo>
                    <a:pt x="1823" y="262"/>
                    <a:pt x="797" y="698"/>
                    <a:pt x="1" y="1104"/>
                  </a:cubicBezTo>
                  <a:lnTo>
                    <a:pt x="734" y="1838"/>
                  </a:lnTo>
                  <a:cubicBezTo>
                    <a:pt x="1335" y="1366"/>
                    <a:pt x="1920" y="944"/>
                    <a:pt x="2474" y="570"/>
                  </a:cubicBezTo>
                  <a:cubicBezTo>
                    <a:pt x="2911" y="277"/>
                    <a:pt x="3383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392800" y="1756050"/>
              <a:ext cx="50825" cy="50825"/>
            </a:xfrm>
            <a:custGeom>
              <a:avLst/>
              <a:gdLst/>
              <a:ahLst/>
              <a:cxnLst/>
              <a:rect l="l" t="t" r="r" b="b"/>
              <a:pathLst>
                <a:path w="2033" h="2033" extrusionOk="0">
                  <a:moveTo>
                    <a:pt x="730" y="0"/>
                  </a:moveTo>
                  <a:cubicBezTo>
                    <a:pt x="488" y="195"/>
                    <a:pt x="258" y="390"/>
                    <a:pt x="0" y="601"/>
                  </a:cubicBezTo>
                  <a:cubicBezTo>
                    <a:pt x="160" y="765"/>
                    <a:pt x="1252" y="1869"/>
                    <a:pt x="1428" y="2033"/>
                  </a:cubicBezTo>
                  <a:cubicBezTo>
                    <a:pt x="1642" y="1787"/>
                    <a:pt x="1838" y="1545"/>
                    <a:pt x="2033" y="1319"/>
                  </a:cubicBezTo>
                  <a:cubicBezTo>
                    <a:pt x="1674" y="960"/>
                    <a:pt x="925" y="211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4354175" y="1720725"/>
              <a:ext cx="42250" cy="36125"/>
            </a:xfrm>
            <a:custGeom>
              <a:avLst/>
              <a:gdLst/>
              <a:ahLst/>
              <a:cxnLst/>
              <a:rect l="l" t="t" r="r" b="b"/>
              <a:pathLst>
                <a:path w="1690" h="1445" extrusionOk="0">
                  <a:moveTo>
                    <a:pt x="847" y="1"/>
                  </a:moveTo>
                  <a:cubicBezTo>
                    <a:pt x="847" y="1"/>
                    <a:pt x="847" y="1"/>
                    <a:pt x="847" y="1"/>
                  </a:cubicBezTo>
                  <a:cubicBezTo>
                    <a:pt x="827" y="1"/>
                    <a:pt x="16" y="469"/>
                    <a:pt x="16" y="488"/>
                  </a:cubicBezTo>
                  <a:cubicBezTo>
                    <a:pt x="16" y="488"/>
                    <a:pt x="0" y="488"/>
                    <a:pt x="960" y="1444"/>
                  </a:cubicBezTo>
                  <a:cubicBezTo>
                    <a:pt x="1202" y="1234"/>
                    <a:pt x="1448" y="1039"/>
                    <a:pt x="1689" y="843"/>
                  </a:cubicBezTo>
                  <a:cubicBezTo>
                    <a:pt x="883" y="19"/>
                    <a:pt x="848" y="1"/>
                    <a:pt x="8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4317600" y="1744225"/>
              <a:ext cx="45075" cy="41875"/>
            </a:xfrm>
            <a:custGeom>
              <a:avLst/>
              <a:gdLst/>
              <a:ahLst/>
              <a:cxnLst/>
              <a:rect l="l" t="t" r="r" b="b"/>
              <a:pathLst>
                <a:path w="1803" h="1675" extrusionOk="0">
                  <a:moveTo>
                    <a:pt x="4" y="567"/>
                  </a:moveTo>
                  <a:cubicBezTo>
                    <a:pt x="3" y="568"/>
                    <a:pt x="2" y="569"/>
                    <a:pt x="0" y="571"/>
                  </a:cubicBezTo>
                  <a:cubicBezTo>
                    <a:pt x="1" y="570"/>
                    <a:pt x="2" y="569"/>
                    <a:pt x="4" y="567"/>
                  </a:cubicBezTo>
                  <a:close/>
                  <a:moveTo>
                    <a:pt x="781" y="1"/>
                  </a:moveTo>
                  <a:cubicBezTo>
                    <a:pt x="775" y="1"/>
                    <a:pt x="67" y="518"/>
                    <a:pt x="4" y="567"/>
                  </a:cubicBezTo>
                  <a:lnTo>
                    <a:pt x="4" y="567"/>
                  </a:lnTo>
                  <a:cubicBezTo>
                    <a:pt x="5" y="567"/>
                    <a:pt x="5" y="567"/>
                    <a:pt x="6" y="567"/>
                  </a:cubicBezTo>
                  <a:cubicBezTo>
                    <a:pt x="24" y="567"/>
                    <a:pt x="117" y="672"/>
                    <a:pt x="1120" y="1675"/>
                  </a:cubicBezTo>
                  <a:cubicBezTo>
                    <a:pt x="1350" y="1464"/>
                    <a:pt x="1576" y="1253"/>
                    <a:pt x="1803" y="1043"/>
                  </a:cubicBezTo>
                  <a:lnTo>
                    <a:pt x="781" y="1"/>
                  </a:lnTo>
                  <a:cubicBezTo>
                    <a:pt x="781" y="1"/>
                    <a:pt x="781" y="1"/>
                    <a:pt x="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4426925" y="1692250"/>
              <a:ext cx="80475" cy="80500"/>
            </a:xfrm>
            <a:custGeom>
              <a:avLst/>
              <a:gdLst/>
              <a:ahLst/>
              <a:cxnLst/>
              <a:rect l="l" t="t" r="r" b="b"/>
              <a:pathLst>
                <a:path w="3219" h="3220" extrusionOk="0">
                  <a:moveTo>
                    <a:pt x="3219" y="1"/>
                  </a:moveTo>
                  <a:lnTo>
                    <a:pt x="3219" y="1"/>
                  </a:lnTo>
                  <a:cubicBezTo>
                    <a:pt x="2794" y="196"/>
                    <a:pt x="2244" y="457"/>
                    <a:pt x="1300" y="1105"/>
                  </a:cubicBezTo>
                  <a:cubicBezTo>
                    <a:pt x="925" y="1350"/>
                    <a:pt x="504" y="1674"/>
                    <a:pt x="0" y="2049"/>
                  </a:cubicBezTo>
                  <a:cubicBezTo>
                    <a:pt x="422" y="2455"/>
                    <a:pt x="765" y="2813"/>
                    <a:pt x="1171" y="3219"/>
                  </a:cubicBezTo>
                  <a:cubicBezTo>
                    <a:pt x="1561" y="2731"/>
                    <a:pt x="1869" y="2291"/>
                    <a:pt x="2130" y="1936"/>
                  </a:cubicBezTo>
                  <a:cubicBezTo>
                    <a:pt x="2989" y="668"/>
                    <a:pt x="3184" y="48"/>
                    <a:pt x="3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4359825" y="1784900"/>
              <a:ext cx="54925" cy="54850"/>
            </a:xfrm>
            <a:custGeom>
              <a:avLst/>
              <a:gdLst/>
              <a:ahLst/>
              <a:cxnLst/>
              <a:rect l="l" t="t" r="r" b="b"/>
              <a:pathLst>
                <a:path w="2197" h="2194" extrusionOk="0">
                  <a:moveTo>
                    <a:pt x="699" y="1"/>
                  </a:moveTo>
                  <a:cubicBezTo>
                    <a:pt x="473" y="196"/>
                    <a:pt x="246" y="406"/>
                    <a:pt x="0" y="633"/>
                  </a:cubicBezTo>
                  <a:cubicBezTo>
                    <a:pt x="504" y="1120"/>
                    <a:pt x="1073" y="1690"/>
                    <a:pt x="1577" y="2193"/>
                  </a:cubicBezTo>
                  <a:cubicBezTo>
                    <a:pt x="1791" y="1951"/>
                    <a:pt x="2002" y="1725"/>
                    <a:pt x="2197" y="149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285125" y="1771450"/>
              <a:ext cx="45475" cy="45175"/>
            </a:xfrm>
            <a:custGeom>
              <a:avLst/>
              <a:gdLst/>
              <a:ahLst/>
              <a:cxnLst/>
              <a:rect l="l" t="t" r="r" b="b"/>
              <a:pathLst>
                <a:path w="1819" h="1807" extrusionOk="0">
                  <a:moveTo>
                    <a:pt x="663" y="0"/>
                  </a:moveTo>
                  <a:cubicBezTo>
                    <a:pt x="663" y="0"/>
                    <a:pt x="663" y="0"/>
                    <a:pt x="663" y="0"/>
                  </a:cubicBezTo>
                  <a:cubicBezTo>
                    <a:pt x="519" y="117"/>
                    <a:pt x="390" y="246"/>
                    <a:pt x="273" y="359"/>
                  </a:cubicBezTo>
                  <a:cubicBezTo>
                    <a:pt x="160" y="472"/>
                    <a:pt x="0" y="652"/>
                    <a:pt x="0" y="652"/>
                  </a:cubicBezTo>
                  <a:lnTo>
                    <a:pt x="1151" y="1807"/>
                  </a:lnTo>
                  <a:cubicBezTo>
                    <a:pt x="1346" y="1612"/>
                    <a:pt x="1623" y="1350"/>
                    <a:pt x="1818" y="1155"/>
                  </a:cubicBezTo>
                  <a:cubicBezTo>
                    <a:pt x="706" y="29"/>
                    <a:pt x="665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4328525" y="1814950"/>
              <a:ext cx="56575" cy="56100"/>
            </a:xfrm>
            <a:custGeom>
              <a:avLst/>
              <a:gdLst/>
              <a:ahLst/>
              <a:cxnLst/>
              <a:rect l="l" t="t" r="r" b="b"/>
              <a:pathLst>
                <a:path w="2263" h="2244" extrusionOk="0">
                  <a:moveTo>
                    <a:pt x="667" y="0"/>
                  </a:moveTo>
                  <a:cubicBezTo>
                    <a:pt x="472" y="180"/>
                    <a:pt x="195" y="457"/>
                    <a:pt x="0" y="652"/>
                  </a:cubicBezTo>
                  <a:lnTo>
                    <a:pt x="1596" y="2243"/>
                  </a:lnTo>
                  <a:cubicBezTo>
                    <a:pt x="1791" y="2064"/>
                    <a:pt x="2068" y="1791"/>
                    <a:pt x="2263" y="1596"/>
                  </a:cubicBezTo>
                  <a:cubicBezTo>
                    <a:pt x="2068" y="1401"/>
                    <a:pt x="862" y="18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4300125" y="1846250"/>
              <a:ext cx="53300" cy="53275"/>
            </a:xfrm>
            <a:custGeom>
              <a:avLst/>
              <a:gdLst/>
              <a:ahLst/>
              <a:cxnLst/>
              <a:rect l="l" t="t" r="r" b="b"/>
              <a:pathLst>
                <a:path w="2132" h="2131" extrusionOk="0">
                  <a:moveTo>
                    <a:pt x="586" y="1"/>
                  </a:moveTo>
                  <a:cubicBezTo>
                    <a:pt x="340" y="278"/>
                    <a:pt x="161" y="519"/>
                    <a:pt x="1" y="750"/>
                  </a:cubicBezTo>
                  <a:cubicBezTo>
                    <a:pt x="161" y="929"/>
                    <a:pt x="1218" y="1967"/>
                    <a:pt x="1382" y="2131"/>
                  </a:cubicBezTo>
                  <a:cubicBezTo>
                    <a:pt x="1608" y="1982"/>
                    <a:pt x="1854" y="1787"/>
                    <a:pt x="2131" y="1561"/>
                  </a:cubicBezTo>
                  <a:cubicBezTo>
                    <a:pt x="1936" y="1366"/>
                    <a:pt x="766" y="196"/>
                    <a:pt x="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4383025" y="1868975"/>
              <a:ext cx="45200" cy="45575"/>
            </a:xfrm>
            <a:custGeom>
              <a:avLst/>
              <a:gdLst/>
              <a:ahLst/>
              <a:cxnLst/>
              <a:rect l="l" t="t" r="r" b="b"/>
              <a:pathLst>
                <a:path w="1808" h="1823" extrusionOk="0">
                  <a:moveTo>
                    <a:pt x="668" y="1"/>
                  </a:moveTo>
                  <a:cubicBezTo>
                    <a:pt x="473" y="196"/>
                    <a:pt x="196" y="473"/>
                    <a:pt x="1" y="668"/>
                  </a:cubicBezTo>
                  <a:lnTo>
                    <a:pt x="1156" y="1822"/>
                  </a:lnTo>
                  <a:cubicBezTo>
                    <a:pt x="1171" y="1822"/>
                    <a:pt x="1398" y="1596"/>
                    <a:pt x="1448" y="1545"/>
                  </a:cubicBezTo>
                  <a:cubicBezTo>
                    <a:pt x="1618" y="1390"/>
                    <a:pt x="1807" y="1155"/>
                    <a:pt x="1804" y="1155"/>
                  </a:cubicBezTo>
                  <a:lnTo>
                    <a:pt x="1804" y="1155"/>
                  </a:lnTo>
                  <a:cubicBezTo>
                    <a:pt x="1804" y="1155"/>
                    <a:pt x="1804" y="1155"/>
                    <a:pt x="1803" y="1155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443125" y="1803625"/>
              <a:ext cx="36200" cy="42650"/>
            </a:xfrm>
            <a:custGeom>
              <a:avLst/>
              <a:gdLst/>
              <a:ahLst/>
              <a:cxnLst/>
              <a:rect l="l" t="t" r="r" b="b"/>
              <a:pathLst>
                <a:path w="1448" h="1706" extrusionOk="0">
                  <a:moveTo>
                    <a:pt x="605" y="1"/>
                  </a:moveTo>
                  <a:cubicBezTo>
                    <a:pt x="410" y="227"/>
                    <a:pt x="195" y="469"/>
                    <a:pt x="0" y="715"/>
                  </a:cubicBezTo>
                  <a:cubicBezTo>
                    <a:pt x="975" y="1706"/>
                    <a:pt x="944" y="1659"/>
                    <a:pt x="944" y="1674"/>
                  </a:cubicBezTo>
                  <a:cubicBezTo>
                    <a:pt x="960" y="1659"/>
                    <a:pt x="1432" y="844"/>
                    <a:pt x="1447" y="828"/>
                  </a:cubicBezTo>
                  <a:lnTo>
                    <a:pt x="1447" y="828"/>
                  </a:lnTo>
                  <a:cubicBezTo>
                    <a:pt x="1446" y="830"/>
                    <a:pt x="1444" y="831"/>
                    <a:pt x="1442" y="831"/>
                  </a:cubicBezTo>
                  <a:cubicBezTo>
                    <a:pt x="1423" y="831"/>
                    <a:pt x="1346" y="743"/>
                    <a:pt x="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259850" y="1803625"/>
              <a:ext cx="40300" cy="46750"/>
            </a:xfrm>
            <a:custGeom>
              <a:avLst/>
              <a:gdLst/>
              <a:ahLst/>
              <a:cxnLst/>
              <a:rect l="l" t="t" r="r" b="b"/>
              <a:pathLst>
                <a:path w="1612" h="1870" extrusionOk="0">
                  <a:moveTo>
                    <a:pt x="488" y="1"/>
                  </a:moveTo>
                  <a:cubicBezTo>
                    <a:pt x="488" y="16"/>
                    <a:pt x="196" y="407"/>
                    <a:pt x="1" y="843"/>
                  </a:cubicBezTo>
                  <a:lnTo>
                    <a:pt x="1027" y="1869"/>
                  </a:lnTo>
                  <a:cubicBezTo>
                    <a:pt x="1187" y="1624"/>
                    <a:pt x="1382" y="1382"/>
                    <a:pt x="1612" y="1136"/>
                  </a:cubicBezTo>
                  <a:cubicBezTo>
                    <a:pt x="473" y="1"/>
                    <a:pt x="488" y="16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4413475" y="1836900"/>
              <a:ext cx="41850" cy="45175"/>
            </a:xfrm>
            <a:custGeom>
              <a:avLst/>
              <a:gdLst/>
              <a:ahLst/>
              <a:cxnLst/>
              <a:rect l="l" t="t" r="r" b="b"/>
              <a:pathLst>
                <a:path w="1674" h="1807" extrusionOk="0">
                  <a:moveTo>
                    <a:pt x="636" y="0"/>
                  </a:moveTo>
                  <a:cubicBezTo>
                    <a:pt x="441" y="230"/>
                    <a:pt x="230" y="457"/>
                    <a:pt x="0" y="698"/>
                  </a:cubicBezTo>
                  <a:cubicBezTo>
                    <a:pt x="1093" y="1792"/>
                    <a:pt x="1123" y="1806"/>
                    <a:pt x="1124" y="1806"/>
                  </a:cubicBezTo>
                  <a:cubicBezTo>
                    <a:pt x="1124" y="1806"/>
                    <a:pt x="1124" y="1806"/>
                    <a:pt x="1124" y="1806"/>
                  </a:cubicBezTo>
                  <a:cubicBezTo>
                    <a:pt x="1124" y="1806"/>
                    <a:pt x="1674" y="1057"/>
                    <a:pt x="1674" y="1042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4470800" y="1721125"/>
              <a:ext cx="46375" cy="84475"/>
            </a:xfrm>
            <a:custGeom>
              <a:avLst/>
              <a:gdLst/>
              <a:ahLst/>
              <a:cxnLst/>
              <a:rect l="l" t="t" r="r" b="b"/>
              <a:pathLst>
                <a:path w="1855" h="3379" extrusionOk="0">
                  <a:moveTo>
                    <a:pt x="1854" y="0"/>
                  </a:moveTo>
                  <a:cubicBezTo>
                    <a:pt x="1854" y="1"/>
                    <a:pt x="1218" y="1089"/>
                    <a:pt x="1" y="2649"/>
                  </a:cubicBezTo>
                  <a:lnTo>
                    <a:pt x="730" y="3379"/>
                  </a:lnTo>
                  <a:cubicBezTo>
                    <a:pt x="1136" y="2583"/>
                    <a:pt x="1577" y="1576"/>
                    <a:pt x="1756" y="683"/>
                  </a:cubicBezTo>
                  <a:cubicBezTo>
                    <a:pt x="1838" y="309"/>
                    <a:pt x="1854" y="1"/>
                    <a:pt x="18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4349300" y="1899500"/>
              <a:ext cx="46750" cy="40200"/>
            </a:xfrm>
            <a:custGeom>
              <a:avLst/>
              <a:gdLst/>
              <a:ahLst/>
              <a:cxnLst/>
              <a:rect l="l" t="t" r="r" b="b"/>
              <a:pathLst>
                <a:path w="1870" h="1608" extrusionOk="0">
                  <a:moveTo>
                    <a:pt x="1869" y="1120"/>
                  </a:moveTo>
                  <a:lnTo>
                    <a:pt x="1869" y="1120"/>
                  </a:lnTo>
                  <a:cubicBezTo>
                    <a:pt x="1867" y="1121"/>
                    <a:pt x="1866" y="1122"/>
                    <a:pt x="1865" y="1123"/>
                  </a:cubicBezTo>
                  <a:lnTo>
                    <a:pt x="1865" y="1123"/>
                  </a:lnTo>
                  <a:cubicBezTo>
                    <a:pt x="1866" y="1125"/>
                    <a:pt x="1867" y="1125"/>
                    <a:pt x="1868" y="1125"/>
                  </a:cubicBezTo>
                  <a:cubicBezTo>
                    <a:pt x="1869" y="1125"/>
                    <a:pt x="1869" y="1123"/>
                    <a:pt x="1869" y="1120"/>
                  </a:cubicBezTo>
                  <a:close/>
                  <a:moveTo>
                    <a:pt x="749" y="1"/>
                  </a:moveTo>
                  <a:cubicBezTo>
                    <a:pt x="488" y="227"/>
                    <a:pt x="242" y="422"/>
                    <a:pt x="0" y="586"/>
                  </a:cubicBezTo>
                  <a:lnTo>
                    <a:pt x="1022" y="1608"/>
                  </a:lnTo>
                  <a:cubicBezTo>
                    <a:pt x="1022" y="1608"/>
                    <a:pt x="1410" y="1464"/>
                    <a:pt x="1865" y="1123"/>
                  </a:cubicBezTo>
                  <a:lnTo>
                    <a:pt x="1865" y="1123"/>
                  </a:lnTo>
                  <a:cubicBezTo>
                    <a:pt x="1841" y="1106"/>
                    <a:pt x="1690" y="945"/>
                    <a:pt x="7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4254050" y="1847525"/>
              <a:ext cx="20075" cy="40975"/>
            </a:xfrm>
            <a:custGeom>
              <a:avLst/>
              <a:gdLst/>
              <a:ahLst/>
              <a:cxnLst/>
              <a:rect l="l" t="t" r="r" b="b"/>
              <a:pathLst>
                <a:path w="803" h="1639" extrusionOk="0">
                  <a:moveTo>
                    <a:pt x="22" y="0"/>
                  </a:moveTo>
                  <a:lnTo>
                    <a:pt x="22" y="0"/>
                  </a:lnTo>
                  <a:cubicBezTo>
                    <a:pt x="21" y="0"/>
                    <a:pt x="20" y="1"/>
                    <a:pt x="20" y="3"/>
                  </a:cubicBezTo>
                  <a:lnTo>
                    <a:pt x="20" y="3"/>
                  </a:lnTo>
                  <a:cubicBezTo>
                    <a:pt x="20" y="2"/>
                    <a:pt x="21" y="1"/>
                    <a:pt x="22" y="0"/>
                  </a:cubicBezTo>
                  <a:close/>
                  <a:moveTo>
                    <a:pt x="20" y="3"/>
                  </a:moveTo>
                  <a:cubicBezTo>
                    <a:pt x="7" y="16"/>
                    <a:pt x="7" y="17"/>
                    <a:pt x="7" y="32"/>
                  </a:cubicBezTo>
                  <a:lnTo>
                    <a:pt x="13" y="38"/>
                  </a:lnTo>
                  <a:lnTo>
                    <a:pt x="13" y="38"/>
                  </a:lnTo>
                  <a:cubicBezTo>
                    <a:pt x="15" y="20"/>
                    <a:pt x="17" y="8"/>
                    <a:pt x="20" y="3"/>
                  </a:cubicBezTo>
                  <a:close/>
                  <a:moveTo>
                    <a:pt x="13" y="38"/>
                  </a:moveTo>
                  <a:lnTo>
                    <a:pt x="13" y="38"/>
                  </a:lnTo>
                  <a:cubicBezTo>
                    <a:pt x="3" y="126"/>
                    <a:pt x="1" y="356"/>
                    <a:pt x="38" y="585"/>
                  </a:cubicBezTo>
                  <a:cubicBezTo>
                    <a:pt x="104" y="991"/>
                    <a:pt x="268" y="1331"/>
                    <a:pt x="463" y="1639"/>
                  </a:cubicBezTo>
                  <a:cubicBezTo>
                    <a:pt x="541" y="1366"/>
                    <a:pt x="658" y="1073"/>
                    <a:pt x="802" y="827"/>
                  </a:cubicBezTo>
                  <a:lnTo>
                    <a:pt x="13" y="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311050" y="1925550"/>
              <a:ext cx="40325" cy="20000"/>
            </a:xfrm>
            <a:custGeom>
              <a:avLst/>
              <a:gdLst/>
              <a:ahLst/>
              <a:cxnLst/>
              <a:rect l="l" t="t" r="r" b="b"/>
              <a:pathLst>
                <a:path w="1613" h="800" extrusionOk="0">
                  <a:moveTo>
                    <a:pt x="832" y="0"/>
                  </a:moveTo>
                  <a:cubicBezTo>
                    <a:pt x="570" y="145"/>
                    <a:pt x="294" y="273"/>
                    <a:pt x="1" y="355"/>
                  </a:cubicBezTo>
                  <a:cubicBezTo>
                    <a:pt x="463" y="639"/>
                    <a:pt x="956" y="800"/>
                    <a:pt x="1475" y="800"/>
                  </a:cubicBezTo>
                  <a:cubicBezTo>
                    <a:pt x="1520" y="800"/>
                    <a:pt x="1566" y="799"/>
                    <a:pt x="1612" y="796"/>
                  </a:cubicBezTo>
                  <a:cubicBezTo>
                    <a:pt x="1612" y="796"/>
                    <a:pt x="1612" y="796"/>
                    <a:pt x="1612" y="796"/>
                  </a:cubicBezTo>
                  <a:cubicBezTo>
                    <a:pt x="1612" y="796"/>
                    <a:pt x="1598" y="782"/>
                    <a:pt x="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282675" y="1883225"/>
              <a:ext cx="33675" cy="32900"/>
            </a:xfrm>
            <a:custGeom>
              <a:avLst/>
              <a:gdLst/>
              <a:ahLst/>
              <a:cxnLst/>
              <a:rect l="l" t="t" r="r" b="b"/>
              <a:pathLst>
                <a:path w="1347" h="1316" extrusionOk="0">
                  <a:moveTo>
                    <a:pt x="274" y="0"/>
                  </a:moveTo>
                  <a:cubicBezTo>
                    <a:pt x="211" y="113"/>
                    <a:pt x="176" y="211"/>
                    <a:pt x="145" y="293"/>
                  </a:cubicBezTo>
                  <a:cubicBezTo>
                    <a:pt x="1" y="718"/>
                    <a:pt x="16" y="991"/>
                    <a:pt x="98" y="1139"/>
                  </a:cubicBezTo>
                  <a:cubicBezTo>
                    <a:pt x="129" y="1186"/>
                    <a:pt x="145" y="1206"/>
                    <a:pt x="145" y="1206"/>
                  </a:cubicBezTo>
                  <a:cubicBezTo>
                    <a:pt x="208" y="1268"/>
                    <a:pt x="329" y="1315"/>
                    <a:pt x="508" y="1315"/>
                  </a:cubicBezTo>
                  <a:cubicBezTo>
                    <a:pt x="653" y="1315"/>
                    <a:pt x="836" y="1284"/>
                    <a:pt x="1054" y="1206"/>
                  </a:cubicBezTo>
                  <a:cubicBezTo>
                    <a:pt x="1136" y="1170"/>
                    <a:pt x="1233" y="1139"/>
                    <a:pt x="1347" y="1089"/>
                  </a:cubicBezTo>
                  <a:cubicBezTo>
                    <a:pt x="715" y="441"/>
                    <a:pt x="925" y="667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164775" y="1905550"/>
              <a:ext cx="129250" cy="128250"/>
            </a:xfrm>
            <a:custGeom>
              <a:avLst/>
              <a:gdLst/>
              <a:ahLst/>
              <a:cxnLst/>
              <a:rect l="l" t="t" r="r" b="b"/>
              <a:pathLst>
                <a:path w="5170" h="5130" extrusionOk="0">
                  <a:moveTo>
                    <a:pt x="3496" y="0"/>
                  </a:moveTo>
                  <a:lnTo>
                    <a:pt x="2992" y="508"/>
                  </a:lnTo>
                  <a:cubicBezTo>
                    <a:pt x="2829" y="668"/>
                    <a:pt x="2829" y="929"/>
                    <a:pt x="2992" y="1093"/>
                  </a:cubicBezTo>
                  <a:lnTo>
                    <a:pt x="3254" y="1350"/>
                  </a:lnTo>
                  <a:lnTo>
                    <a:pt x="164" y="4440"/>
                  </a:lnTo>
                  <a:cubicBezTo>
                    <a:pt x="0" y="4584"/>
                    <a:pt x="0" y="4846"/>
                    <a:pt x="164" y="5010"/>
                  </a:cubicBezTo>
                  <a:cubicBezTo>
                    <a:pt x="246" y="5090"/>
                    <a:pt x="351" y="5130"/>
                    <a:pt x="457" y="5130"/>
                  </a:cubicBezTo>
                  <a:cubicBezTo>
                    <a:pt x="562" y="5130"/>
                    <a:pt x="667" y="5090"/>
                    <a:pt x="749" y="5010"/>
                  </a:cubicBezTo>
                  <a:lnTo>
                    <a:pt x="3819" y="1935"/>
                  </a:lnTo>
                  <a:lnTo>
                    <a:pt x="4081" y="2197"/>
                  </a:lnTo>
                  <a:cubicBezTo>
                    <a:pt x="4163" y="2279"/>
                    <a:pt x="4268" y="2320"/>
                    <a:pt x="4373" y="2320"/>
                  </a:cubicBezTo>
                  <a:cubicBezTo>
                    <a:pt x="4479" y="2320"/>
                    <a:pt x="4584" y="2279"/>
                    <a:pt x="4666" y="2197"/>
                  </a:cubicBezTo>
                  <a:lnTo>
                    <a:pt x="5169" y="1694"/>
                  </a:lnTo>
                  <a:lnTo>
                    <a:pt x="5138" y="1678"/>
                  </a:lnTo>
                  <a:lnTo>
                    <a:pt x="5138" y="1643"/>
                  </a:lnTo>
                  <a:cubicBezTo>
                    <a:pt x="4814" y="1417"/>
                    <a:pt x="4537" y="1155"/>
                    <a:pt x="4276" y="898"/>
                  </a:cubicBezTo>
                  <a:cubicBezTo>
                    <a:pt x="4014" y="636"/>
                    <a:pt x="3741" y="344"/>
                    <a:pt x="3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8"/>
          <p:cNvSpPr/>
          <p:nvPr/>
        </p:nvSpPr>
        <p:spPr>
          <a:xfrm flipH="1">
            <a:off x="8486238" y="1350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"/>
          <p:cNvSpPr/>
          <p:nvPr/>
        </p:nvSpPr>
        <p:spPr>
          <a:xfrm flipH="1">
            <a:off x="7079475" y="3150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"/>
          <p:cNvSpPr>
            <a:spLocks noGrp="1"/>
          </p:cNvSpPr>
          <p:nvPr>
            <p:ph type="pic" idx="2"/>
          </p:nvPr>
        </p:nvSpPr>
        <p:spPr>
          <a:xfrm>
            <a:off x="0" y="2177425"/>
            <a:ext cx="7155600" cy="29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9"/>
          <p:cNvSpPr txBox="1">
            <a:spLocks noGrp="1"/>
          </p:cNvSpPr>
          <p:nvPr>
            <p:ph type="title"/>
          </p:nvPr>
        </p:nvSpPr>
        <p:spPr>
          <a:xfrm>
            <a:off x="3973337" y="1179425"/>
            <a:ext cx="44505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0" name="Google Shape;130;p9"/>
          <p:cNvSpPr txBox="1">
            <a:spLocks noGrp="1"/>
          </p:cNvSpPr>
          <p:nvPr>
            <p:ph type="subTitle" idx="1"/>
          </p:nvPr>
        </p:nvSpPr>
        <p:spPr>
          <a:xfrm>
            <a:off x="3972925" y="1836100"/>
            <a:ext cx="4450500" cy="13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31" name="Google Shape;131;p9"/>
          <p:cNvGrpSpPr/>
          <p:nvPr/>
        </p:nvGrpSpPr>
        <p:grpSpPr>
          <a:xfrm rot="1331514">
            <a:off x="7854054" y="4427733"/>
            <a:ext cx="250369" cy="351291"/>
            <a:chOff x="6214525" y="3543075"/>
            <a:chExt cx="250375" cy="351300"/>
          </a:xfrm>
        </p:grpSpPr>
        <p:sp>
          <p:nvSpPr>
            <p:cNvPr id="132" name="Google Shape;132;p9"/>
            <p:cNvSpPr/>
            <p:nvPr/>
          </p:nvSpPr>
          <p:spPr>
            <a:xfrm>
              <a:off x="6256750" y="3868325"/>
              <a:ext cx="165825" cy="26050"/>
            </a:xfrm>
            <a:custGeom>
              <a:avLst/>
              <a:gdLst/>
              <a:ahLst/>
              <a:cxnLst/>
              <a:rect l="l" t="t" r="r" b="b"/>
              <a:pathLst>
                <a:path w="6633" h="1042" extrusionOk="0">
                  <a:moveTo>
                    <a:pt x="1" y="0"/>
                  </a:moveTo>
                  <a:lnTo>
                    <a:pt x="67" y="652"/>
                  </a:lnTo>
                  <a:cubicBezTo>
                    <a:pt x="83" y="862"/>
                    <a:pt x="262" y="1042"/>
                    <a:pt x="473" y="1042"/>
                  </a:cubicBezTo>
                  <a:lnTo>
                    <a:pt x="6161" y="1042"/>
                  </a:lnTo>
                  <a:cubicBezTo>
                    <a:pt x="6375" y="1042"/>
                    <a:pt x="6551" y="862"/>
                    <a:pt x="6570" y="652"/>
                  </a:cubicBezTo>
                  <a:lnTo>
                    <a:pt x="6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214525" y="3631425"/>
              <a:ext cx="250375" cy="216225"/>
            </a:xfrm>
            <a:custGeom>
              <a:avLst/>
              <a:gdLst/>
              <a:ahLst/>
              <a:cxnLst/>
              <a:rect l="l" t="t" r="r" b="b"/>
              <a:pathLst>
                <a:path w="10015" h="8649" extrusionOk="0">
                  <a:moveTo>
                    <a:pt x="5006" y="3480"/>
                  </a:moveTo>
                  <a:cubicBezTo>
                    <a:pt x="5236" y="3480"/>
                    <a:pt x="5411" y="3659"/>
                    <a:pt x="5411" y="3886"/>
                  </a:cubicBezTo>
                  <a:cubicBezTo>
                    <a:pt x="5411" y="4112"/>
                    <a:pt x="5236" y="4291"/>
                    <a:pt x="5006" y="4291"/>
                  </a:cubicBezTo>
                  <a:cubicBezTo>
                    <a:pt x="4779" y="4291"/>
                    <a:pt x="4600" y="4112"/>
                    <a:pt x="4600" y="3886"/>
                  </a:cubicBezTo>
                  <a:cubicBezTo>
                    <a:pt x="4600" y="3659"/>
                    <a:pt x="4779" y="3480"/>
                    <a:pt x="5006" y="3480"/>
                  </a:cubicBezTo>
                  <a:close/>
                  <a:moveTo>
                    <a:pt x="2485" y="3917"/>
                  </a:moveTo>
                  <a:cubicBezTo>
                    <a:pt x="2716" y="3917"/>
                    <a:pt x="2895" y="4096"/>
                    <a:pt x="2895" y="4327"/>
                  </a:cubicBezTo>
                  <a:cubicBezTo>
                    <a:pt x="2895" y="4553"/>
                    <a:pt x="2716" y="4732"/>
                    <a:pt x="2485" y="4732"/>
                  </a:cubicBezTo>
                  <a:cubicBezTo>
                    <a:pt x="2259" y="4732"/>
                    <a:pt x="2080" y="4553"/>
                    <a:pt x="2080" y="4327"/>
                  </a:cubicBezTo>
                  <a:cubicBezTo>
                    <a:pt x="2080" y="4096"/>
                    <a:pt x="2259" y="3917"/>
                    <a:pt x="2485" y="3917"/>
                  </a:cubicBezTo>
                  <a:close/>
                  <a:moveTo>
                    <a:pt x="7526" y="3917"/>
                  </a:moveTo>
                  <a:cubicBezTo>
                    <a:pt x="7752" y="3917"/>
                    <a:pt x="7931" y="4096"/>
                    <a:pt x="7931" y="4327"/>
                  </a:cubicBezTo>
                  <a:cubicBezTo>
                    <a:pt x="7931" y="4553"/>
                    <a:pt x="7752" y="4732"/>
                    <a:pt x="7526" y="4732"/>
                  </a:cubicBezTo>
                  <a:cubicBezTo>
                    <a:pt x="7299" y="4732"/>
                    <a:pt x="7120" y="4553"/>
                    <a:pt x="7120" y="4327"/>
                  </a:cubicBezTo>
                  <a:cubicBezTo>
                    <a:pt x="7120" y="4096"/>
                    <a:pt x="7299" y="3917"/>
                    <a:pt x="7526" y="3917"/>
                  </a:cubicBezTo>
                  <a:close/>
                  <a:moveTo>
                    <a:pt x="3851" y="4795"/>
                  </a:moveTo>
                  <a:cubicBezTo>
                    <a:pt x="4081" y="4795"/>
                    <a:pt x="4260" y="4974"/>
                    <a:pt x="4260" y="5204"/>
                  </a:cubicBezTo>
                  <a:cubicBezTo>
                    <a:pt x="4260" y="5431"/>
                    <a:pt x="4081" y="5610"/>
                    <a:pt x="3851" y="5610"/>
                  </a:cubicBezTo>
                  <a:cubicBezTo>
                    <a:pt x="3625" y="5610"/>
                    <a:pt x="3445" y="5431"/>
                    <a:pt x="3445" y="5204"/>
                  </a:cubicBezTo>
                  <a:cubicBezTo>
                    <a:pt x="3445" y="4974"/>
                    <a:pt x="3625" y="4795"/>
                    <a:pt x="3851" y="4795"/>
                  </a:cubicBezTo>
                  <a:close/>
                  <a:moveTo>
                    <a:pt x="6160" y="4795"/>
                  </a:moveTo>
                  <a:cubicBezTo>
                    <a:pt x="6387" y="4795"/>
                    <a:pt x="6566" y="4974"/>
                    <a:pt x="6566" y="5204"/>
                  </a:cubicBezTo>
                  <a:cubicBezTo>
                    <a:pt x="6566" y="5431"/>
                    <a:pt x="6387" y="5610"/>
                    <a:pt x="6160" y="5610"/>
                  </a:cubicBezTo>
                  <a:cubicBezTo>
                    <a:pt x="5934" y="5610"/>
                    <a:pt x="5739" y="5431"/>
                    <a:pt x="5739" y="5204"/>
                  </a:cubicBezTo>
                  <a:cubicBezTo>
                    <a:pt x="5739" y="4974"/>
                    <a:pt x="5934" y="4795"/>
                    <a:pt x="6160" y="4795"/>
                  </a:cubicBezTo>
                  <a:close/>
                  <a:moveTo>
                    <a:pt x="2700" y="5887"/>
                  </a:moveTo>
                  <a:cubicBezTo>
                    <a:pt x="2926" y="5887"/>
                    <a:pt x="3121" y="6063"/>
                    <a:pt x="3121" y="6293"/>
                  </a:cubicBezTo>
                  <a:cubicBezTo>
                    <a:pt x="3121" y="6519"/>
                    <a:pt x="2926" y="6714"/>
                    <a:pt x="2700" y="6714"/>
                  </a:cubicBezTo>
                  <a:cubicBezTo>
                    <a:pt x="2485" y="6714"/>
                    <a:pt x="2290" y="6519"/>
                    <a:pt x="2290" y="6293"/>
                  </a:cubicBezTo>
                  <a:cubicBezTo>
                    <a:pt x="2290" y="6063"/>
                    <a:pt x="2485" y="5887"/>
                    <a:pt x="2700" y="5887"/>
                  </a:cubicBezTo>
                  <a:close/>
                  <a:moveTo>
                    <a:pt x="5006" y="5887"/>
                  </a:moveTo>
                  <a:cubicBezTo>
                    <a:pt x="5236" y="5887"/>
                    <a:pt x="5411" y="6063"/>
                    <a:pt x="5411" y="6293"/>
                  </a:cubicBezTo>
                  <a:cubicBezTo>
                    <a:pt x="5411" y="6519"/>
                    <a:pt x="5236" y="6714"/>
                    <a:pt x="5006" y="6714"/>
                  </a:cubicBezTo>
                  <a:cubicBezTo>
                    <a:pt x="4779" y="6714"/>
                    <a:pt x="4600" y="6519"/>
                    <a:pt x="4600" y="6293"/>
                  </a:cubicBezTo>
                  <a:cubicBezTo>
                    <a:pt x="4600" y="6063"/>
                    <a:pt x="4779" y="5887"/>
                    <a:pt x="5006" y="5887"/>
                  </a:cubicBezTo>
                  <a:close/>
                  <a:moveTo>
                    <a:pt x="7299" y="5887"/>
                  </a:moveTo>
                  <a:cubicBezTo>
                    <a:pt x="7526" y="5887"/>
                    <a:pt x="7721" y="6063"/>
                    <a:pt x="7721" y="6293"/>
                  </a:cubicBezTo>
                  <a:cubicBezTo>
                    <a:pt x="7721" y="6519"/>
                    <a:pt x="7526" y="6714"/>
                    <a:pt x="7299" y="6714"/>
                  </a:cubicBezTo>
                  <a:cubicBezTo>
                    <a:pt x="7069" y="6714"/>
                    <a:pt x="6894" y="6519"/>
                    <a:pt x="6894" y="6293"/>
                  </a:cubicBezTo>
                  <a:cubicBezTo>
                    <a:pt x="6894" y="6063"/>
                    <a:pt x="7069" y="5887"/>
                    <a:pt x="7299" y="5887"/>
                  </a:cubicBezTo>
                  <a:close/>
                  <a:moveTo>
                    <a:pt x="3851" y="6975"/>
                  </a:moveTo>
                  <a:cubicBezTo>
                    <a:pt x="4081" y="6975"/>
                    <a:pt x="4260" y="7170"/>
                    <a:pt x="4260" y="7397"/>
                  </a:cubicBezTo>
                  <a:cubicBezTo>
                    <a:pt x="4260" y="7623"/>
                    <a:pt x="4081" y="7802"/>
                    <a:pt x="3851" y="7802"/>
                  </a:cubicBezTo>
                  <a:cubicBezTo>
                    <a:pt x="3625" y="7802"/>
                    <a:pt x="3445" y="7623"/>
                    <a:pt x="3445" y="7397"/>
                  </a:cubicBezTo>
                  <a:cubicBezTo>
                    <a:pt x="3445" y="7170"/>
                    <a:pt x="3625" y="6975"/>
                    <a:pt x="3851" y="6975"/>
                  </a:cubicBezTo>
                  <a:close/>
                  <a:moveTo>
                    <a:pt x="6160" y="6975"/>
                  </a:moveTo>
                  <a:cubicBezTo>
                    <a:pt x="6387" y="6975"/>
                    <a:pt x="6566" y="7170"/>
                    <a:pt x="6566" y="7397"/>
                  </a:cubicBezTo>
                  <a:cubicBezTo>
                    <a:pt x="6566" y="7623"/>
                    <a:pt x="6387" y="7802"/>
                    <a:pt x="6160" y="7802"/>
                  </a:cubicBezTo>
                  <a:cubicBezTo>
                    <a:pt x="5934" y="7802"/>
                    <a:pt x="5739" y="7623"/>
                    <a:pt x="5739" y="7397"/>
                  </a:cubicBezTo>
                  <a:cubicBezTo>
                    <a:pt x="5739" y="7170"/>
                    <a:pt x="5934" y="6975"/>
                    <a:pt x="6160" y="6975"/>
                  </a:cubicBezTo>
                  <a:close/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36"/>
                    <a:pt x="180" y="816"/>
                    <a:pt x="406" y="816"/>
                  </a:cubicBezTo>
                  <a:lnTo>
                    <a:pt x="488" y="816"/>
                  </a:lnTo>
                  <a:lnTo>
                    <a:pt x="652" y="2001"/>
                  </a:lnTo>
                  <a:cubicBezTo>
                    <a:pt x="683" y="2197"/>
                    <a:pt x="863" y="2356"/>
                    <a:pt x="1058" y="2356"/>
                  </a:cubicBezTo>
                  <a:lnTo>
                    <a:pt x="1120" y="2356"/>
                  </a:lnTo>
                  <a:lnTo>
                    <a:pt x="1627" y="8649"/>
                  </a:lnTo>
                  <a:lnTo>
                    <a:pt x="8388" y="8649"/>
                  </a:lnTo>
                  <a:lnTo>
                    <a:pt x="8891" y="2356"/>
                  </a:lnTo>
                  <a:lnTo>
                    <a:pt x="8942" y="2356"/>
                  </a:lnTo>
                  <a:cubicBezTo>
                    <a:pt x="9152" y="2356"/>
                    <a:pt x="9332" y="2197"/>
                    <a:pt x="9348" y="2001"/>
                  </a:cubicBezTo>
                  <a:lnTo>
                    <a:pt x="9527" y="816"/>
                  </a:lnTo>
                  <a:lnTo>
                    <a:pt x="9605" y="816"/>
                  </a:lnTo>
                  <a:cubicBezTo>
                    <a:pt x="9835" y="816"/>
                    <a:pt x="10015" y="636"/>
                    <a:pt x="10015" y="406"/>
                  </a:cubicBezTo>
                  <a:cubicBezTo>
                    <a:pt x="10015" y="180"/>
                    <a:pt x="9835" y="0"/>
                    <a:pt x="9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6362875" y="3543075"/>
              <a:ext cx="54825" cy="67700"/>
            </a:xfrm>
            <a:custGeom>
              <a:avLst/>
              <a:gdLst/>
              <a:ahLst/>
              <a:cxnLst/>
              <a:rect l="l" t="t" r="r" b="b"/>
              <a:pathLst>
                <a:path w="2193" h="2708" extrusionOk="0">
                  <a:moveTo>
                    <a:pt x="918" y="1"/>
                  </a:moveTo>
                  <a:cubicBezTo>
                    <a:pt x="803" y="1"/>
                    <a:pt x="694" y="77"/>
                    <a:pt x="667" y="187"/>
                  </a:cubicBezTo>
                  <a:lnTo>
                    <a:pt x="0" y="2707"/>
                  </a:lnTo>
                  <a:lnTo>
                    <a:pt x="1576" y="2707"/>
                  </a:lnTo>
                  <a:lnTo>
                    <a:pt x="2146" y="577"/>
                  </a:lnTo>
                  <a:cubicBezTo>
                    <a:pt x="2192" y="448"/>
                    <a:pt x="2111" y="300"/>
                    <a:pt x="1982" y="269"/>
                  </a:cubicBezTo>
                  <a:lnTo>
                    <a:pt x="975" y="8"/>
                  </a:lnTo>
                  <a:cubicBezTo>
                    <a:pt x="956" y="3"/>
                    <a:pt x="937" y="1"/>
                    <a:pt x="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9"/>
          <p:cNvGrpSpPr/>
          <p:nvPr/>
        </p:nvGrpSpPr>
        <p:grpSpPr>
          <a:xfrm rot="-1925570">
            <a:off x="7803082" y="287863"/>
            <a:ext cx="352305" cy="306004"/>
            <a:chOff x="6162925" y="4235275"/>
            <a:chExt cx="352300" cy="306000"/>
          </a:xfrm>
        </p:grpSpPr>
        <p:sp>
          <p:nvSpPr>
            <p:cNvPr id="136" name="Google Shape;136;p9"/>
            <p:cNvSpPr/>
            <p:nvPr/>
          </p:nvSpPr>
          <p:spPr>
            <a:xfrm>
              <a:off x="6351450" y="4468600"/>
              <a:ext cx="163775" cy="72675"/>
            </a:xfrm>
            <a:custGeom>
              <a:avLst/>
              <a:gdLst/>
              <a:ahLst/>
              <a:cxnLst/>
              <a:rect l="l" t="t" r="r" b="b"/>
              <a:pathLst>
                <a:path w="6551" h="2907" extrusionOk="0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6162925" y="4235275"/>
              <a:ext cx="231275" cy="110950"/>
            </a:xfrm>
            <a:custGeom>
              <a:avLst/>
              <a:gdLst/>
              <a:ahLst/>
              <a:cxnLst/>
              <a:rect l="l" t="t" r="r" b="b"/>
              <a:pathLst>
                <a:path w="9251" h="4438" extrusionOk="0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6363250" y="4392750"/>
              <a:ext cx="139000" cy="55100"/>
            </a:xfrm>
            <a:custGeom>
              <a:avLst/>
              <a:gdLst/>
              <a:ahLst/>
              <a:cxnLst/>
              <a:rect l="l" t="t" r="r" b="b"/>
              <a:pathLst>
                <a:path w="5560" h="2204" extrusionOk="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6172675" y="4425875"/>
              <a:ext cx="177150" cy="115400"/>
            </a:xfrm>
            <a:custGeom>
              <a:avLst/>
              <a:gdLst/>
              <a:ahLst/>
              <a:cxnLst/>
              <a:rect l="l" t="t" r="r" b="b"/>
              <a:pathLst>
                <a:path w="7086" h="4616" extrusionOk="0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6163325" y="4366975"/>
              <a:ext cx="230875" cy="38250"/>
            </a:xfrm>
            <a:custGeom>
              <a:avLst/>
              <a:gdLst/>
              <a:ahLst/>
              <a:cxnLst/>
              <a:rect l="l" t="t" r="r" b="b"/>
              <a:pathLst>
                <a:path w="9235" h="1530" extrusionOk="0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9"/>
          <p:cNvSpPr/>
          <p:nvPr/>
        </p:nvSpPr>
        <p:spPr>
          <a:xfrm>
            <a:off x="1859788" y="3149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776925" y="1700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"/>
          <p:cNvSpPr/>
          <p:nvPr/>
        </p:nvSpPr>
        <p:spPr>
          <a:xfrm rot="-5400000">
            <a:off x="3628802" y="-371698"/>
            <a:ext cx="1892377" cy="9138019"/>
          </a:xfrm>
          <a:custGeom>
            <a:avLst/>
            <a:gdLst/>
            <a:ahLst/>
            <a:cxnLst/>
            <a:rect l="l" t="t" r="r" b="b"/>
            <a:pathLst>
              <a:path w="12072" h="19766" extrusionOk="0">
                <a:moveTo>
                  <a:pt x="6824" y="17131"/>
                </a:moveTo>
                <a:cubicBezTo>
                  <a:pt x="6827" y="17164"/>
                  <a:pt x="6830" y="17198"/>
                  <a:pt x="6833" y="17232"/>
                </a:cubicBezTo>
                <a:lnTo>
                  <a:pt x="6833" y="17232"/>
                </a:lnTo>
                <a:cubicBezTo>
                  <a:pt x="6830" y="17198"/>
                  <a:pt x="6827" y="17164"/>
                  <a:pt x="6824" y="17131"/>
                </a:cubicBezTo>
                <a:close/>
                <a:moveTo>
                  <a:pt x="6833" y="17232"/>
                </a:moveTo>
                <a:cubicBezTo>
                  <a:pt x="6834" y="17248"/>
                  <a:pt x="6835" y="17264"/>
                  <a:pt x="6837" y="17281"/>
                </a:cubicBezTo>
                <a:cubicBezTo>
                  <a:pt x="6849" y="17418"/>
                  <a:pt x="6859" y="17555"/>
                  <a:pt x="6881" y="17686"/>
                </a:cubicBezTo>
                <a:cubicBezTo>
                  <a:pt x="6887" y="17697"/>
                  <a:pt x="6887" y="17702"/>
                  <a:pt x="6892" y="17709"/>
                </a:cubicBezTo>
                <a:cubicBezTo>
                  <a:pt x="6867" y="17549"/>
                  <a:pt x="6848" y="17390"/>
                  <a:pt x="6833" y="17232"/>
                </a:cubicBezTo>
                <a:close/>
                <a:moveTo>
                  <a:pt x="0" y="1"/>
                </a:moveTo>
                <a:lnTo>
                  <a:pt x="0" y="19766"/>
                </a:lnTo>
                <a:lnTo>
                  <a:pt x="7024" y="19766"/>
                </a:lnTo>
                <a:cubicBezTo>
                  <a:pt x="6909" y="19454"/>
                  <a:pt x="6804" y="19130"/>
                  <a:pt x="6722" y="18800"/>
                </a:cubicBezTo>
                <a:cubicBezTo>
                  <a:pt x="6403" y="17544"/>
                  <a:pt x="6343" y="16210"/>
                  <a:pt x="6568" y="14910"/>
                </a:cubicBezTo>
                <a:cubicBezTo>
                  <a:pt x="6793" y="13604"/>
                  <a:pt x="7282" y="12330"/>
                  <a:pt x="8034" y="11178"/>
                </a:cubicBezTo>
                <a:cubicBezTo>
                  <a:pt x="8313" y="10750"/>
                  <a:pt x="8687" y="10301"/>
                  <a:pt x="8824" y="10207"/>
                </a:cubicBezTo>
                <a:cubicBezTo>
                  <a:pt x="8842" y="10195"/>
                  <a:pt x="8856" y="10188"/>
                  <a:pt x="8865" y="10188"/>
                </a:cubicBezTo>
                <a:cubicBezTo>
                  <a:pt x="8892" y="10188"/>
                  <a:pt x="8878" y="10246"/>
                  <a:pt x="8812" y="10377"/>
                </a:cubicBezTo>
                <a:cubicBezTo>
                  <a:pt x="8763" y="10465"/>
                  <a:pt x="8692" y="10590"/>
                  <a:pt x="8594" y="10755"/>
                </a:cubicBezTo>
                <a:cubicBezTo>
                  <a:pt x="8538" y="10843"/>
                  <a:pt x="8483" y="10937"/>
                  <a:pt x="8417" y="11041"/>
                </a:cubicBezTo>
                <a:cubicBezTo>
                  <a:pt x="8351" y="11150"/>
                  <a:pt x="8275" y="11261"/>
                  <a:pt x="8193" y="11403"/>
                </a:cubicBezTo>
                <a:lnTo>
                  <a:pt x="7989" y="11760"/>
                </a:lnTo>
                <a:cubicBezTo>
                  <a:pt x="7923" y="11874"/>
                  <a:pt x="7864" y="12001"/>
                  <a:pt x="7803" y="12122"/>
                </a:cubicBezTo>
                <a:cubicBezTo>
                  <a:pt x="7770" y="12183"/>
                  <a:pt x="7738" y="12243"/>
                  <a:pt x="7710" y="12302"/>
                </a:cubicBezTo>
                <a:lnTo>
                  <a:pt x="7627" y="12489"/>
                </a:lnTo>
                <a:cubicBezTo>
                  <a:pt x="7578" y="12616"/>
                  <a:pt x="7518" y="12737"/>
                  <a:pt x="7469" y="12862"/>
                </a:cubicBezTo>
                <a:cubicBezTo>
                  <a:pt x="7271" y="13373"/>
                  <a:pt x="7117" y="13895"/>
                  <a:pt x="6996" y="14427"/>
                </a:cubicBezTo>
                <a:cubicBezTo>
                  <a:pt x="6887" y="14964"/>
                  <a:pt x="6826" y="15508"/>
                  <a:pt x="6799" y="16051"/>
                </a:cubicBezTo>
                <a:lnTo>
                  <a:pt x="6793" y="16463"/>
                </a:lnTo>
                <a:cubicBezTo>
                  <a:pt x="6793" y="16600"/>
                  <a:pt x="6799" y="16737"/>
                  <a:pt x="6804" y="16874"/>
                </a:cubicBezTo>
                <a:cubicBezTo>
                  <a:pt x="6808" y="16958"/>
                  <a:pt x="6816" y="17043"/>
                  <a:pt x="6824" y="17131"/>
                </a:cubicBezTo>
                <a:lnTo>
                  <a:pt x="6824" y="17131"/>
                </a:lnTo>
                <a:cubicBezTo>
                  <a:pt x="6770" y="16480"/>
                  <a:pt x="6796" y="15846"/>
                  <a:pt x="6881" y="15222"/>
                </a:cubicBezTo>
                <a:cubicBezTo>
                  <a:pt x="6991" y="14421"/>
                  <a:pt x="7205" y="13637"/>
                  <a:pt x="7523" y="12874"/>
                </a:cubicBezTo>
                <a:lnTo>
                  <a:pt x="7523" y="12874"/>
                </a:lnTo>
                <a:cubicBezTo>
                  <a:pt x="7436" y="13115"/>
                  <a:pt x="7337" y="13356"/>
                  <a:pt x="7271" y="13598"/>
                </a:cubicBezTo>
                <a:cubicBezTo>
                  <a:pt x="7216" y="13746"/>
                  <a:pt x="7178" y="13895"/>
                  <a:pt x="7140" y="14037"/>
                </a:cubicBezTo>
                <a:cubicBezTo>
                  <a:pt x="7282" y="13543"/>
                  <a:pt x="7474" y="13066"/>
                  <a:pt x="7693" y="12611"/>
                </a:cubicBezTo>
                <a:cubicBezTo>
                  <a:pt x="7819" y="12335"/>
                  <a:pt x="7968" y="12079"/>
                  <a:pt x="8115" y="11820"/>
                </a:cubicBezTo>
                <a:lnTo>
                  <a:pt x="8358" y="11446"/>
                </a:lnTo>
                <a:cubicBezTo>
                  <a:pt x="8396" y="11381"/>
                  <a:pt x="8434" y="11327"/>
                  <a:pt x="8478" y="11266"/>
                </a:cubicBezTo>
                <a:lnTo>
                  <a:pt x="8599" y="11096"/>
                </a:lnTo>
                <a:cubicBezTo>
                  <a:pt x="9235" y="10169"/>
                  <a:pt x="9910" y="9306"/>
                  <a:pt x="10415" y="8402"/>
                </a:cubicBezTo>
                <a:lnTo>
                  <a:pt x="10415" y="8402"/>
                </a:lnTo>
                <a:cubicBezTo>
                  <a:pt x="10091" y="9055"/>
                  <a:pt x="9658" y="9696"/>
                  <a:pt x="9214" y="10360"/>
                </a:cubicBezTo>
                <a:cubicBezTo>
                  <a:pt x="8994" y="10689"/>
                  <a:pt x="8769" y="11030"/>
                  <a:pt x="8543" y="11370"/>
                </a:cubicBezTo>
                <a:cubicBezTo>
                  <a:pt x="8434" y="11545"/>
                  <a:pt x="8325" y="11732"/>
                  <a:pt x="8214" y="11914"/>
                </a:cubicBezTo>
                <a:lnTo>
                  <a:pt x="8061" y="12198"/>
                </a:lnTo>
                <a:cubicBezTo>
                  <a:pt x="8011" y="12292"/>
                  <a:pt x="7963" y="12385"/>
                  <a:pt x="7918" y="12484"/>
                </a:cubicBezTo>
                <a:cubicBezTo>
                  <a:pt x="7551" y="13257"/>
                  <a:pt x="7282" y="14092"/>
                  <a:pt x="7140" y="14943"/>
                </a:cubicBezTo>
                <a:cubicBezTo>
                  <a:pt x="7001" y="15799"/>
                  <a:pt x="6975" y="16676"/>
                  <a:pt x="7084" y="17544"/>
                </a:cubicBezTo>
                <a:lnTo>
                  <a:pt x="7133" y="17867"/>
                </a:lnTo>
                <a:cubicBezTo>
                  <a:pt x="7140" y="17922"/>
                  <a:pt x="7145" y="17977"/>
                  <a:pt x="7155" y="18026"/>
                </a:cubicBezTo>
                <a:lnTo>
                  <a:pt x="7194" y="18191"/>
                </a:lnTo>
                <a:lnTo>
                  <a:pt x="7259" y="18509"/>
                </a:lnTo>
                <a:lnTo>
                  <a:pt x="7348" y="18828"/>
                </a:lnTo>
                <a:lnTo>
                  <a:pt x="7386" y="18981"/>
                </a:lnTo>
                <a:lnTo>
                  <a:pt x="7441" y="19140"/>
                </a:lnTo>
                <a:lnTo>
                  <a:pt x="7545" y="19447"/>
                </a:lnTo>
                <a:cubicBezTo>
                  <a:pt x="7583" y="19552"/>
                  <a:pt x="7627" y="19651"/>
                  <a:pt x="7666" y="19755"/>
                </a:cubicBezTo>
                <a:cubicBezTo>
                  <a:pt x="7672" y="19755"/>
                  <a:pt x="7672" y="19760"/>
                  <a:pt x="7672" y="19766"/>
                </a:cubicBezTo>
                <a:lnTo>
                  <a:pt x="8011" y="19766"/>
                </a:lnTo>
                <a:cubicBezTo>
                  <a:pt x="7890" y="19487"/>
                  <a:pt x="7781" y="19201"/>
                  <a:pt x="7687" y="18904"/>
                </a:cubicBezTo>
                <a:cubicBezTo>
                  <a:pt x="7556" y="18438"/>
                  <a:pt x="7452" y="17960"/>
                  <a:pt x="7396" y="17478"/>
                </a:cubicBezTo>
                <a:cubicBezTo>
                  <a:pt x="7342" y="16990"/>
                  <a:pt x="7331" y="16501"/>
                  <a:pt x="7358" y="16018"/>
                </a:cubicBezTo>
                <a:cubicBezTo>
                  <a:pt x="7391" y="15536"/>
                  <a:pt x="7457" y="15052"/>
                  <a:pt x="7573" y="14581"/>
                </a:cubicBezTo>
                <a:lnTo>
                  <a:pt x="7573" y="14581"/>
                </a:lnTo>
                <a:cubicBezTo>
                  <a:pt x="7535" y="14931"/>
                  <a:pt x="7495" y="15343"/>
                  <a:pt x="7502" y="15721"/>
                </a:cubicBezTo>
                <a:cubicBezTo>
                  <a:pt x="7502" y="15815"/>
                  <a:pt x="7502" y="15908"/>
                  <a:pt x="7507" y="15997"/>
                </a:cubicBezTo>
                <a:lnTo>
                  <a:pt x="7507" y="16051"/>
                </a:lnTo>
                <a:cubicBezTo>
                  <a:pt x="7523" y="15771"/>
                  <a:pt x="7551" y="15491"/>
                  <a:pt x="7589" y="15212"/>
                </a:cubicBezTo>
                <a:cubicBezTo>
                  <a:pt x="7601" y="15129"/>
                  <a:pt x="7611" y="15042"/>
                  <a:pt x="7627" y="14959"/>
                </a:cubicBezTo>
                <a:cubicBezTo>
                  <a:pt x="7639" y="14898"/>
                  <a:pt x="7655" y="14838"/>
                  <a:pt x="7666" y="14778"/>
                </a:cubicBezTo>
                <a:cubicBezTo>
                  <a:pt x="7666" y="14772"/>
                  <a:pt x="7666" y="14767"/>
                  <a:pt x="7672" y="14767"/>
                </a:cubicBezTo>
                <a:lnTo>
                  <a:pt x="7672" y="14751"/>
                </a:lnTo>
                <a:cubicBezTo>
                  <a:pt x="7885" y="13702"/>
                  <a:pt x="8302" y="12677"/>
                  <a:pt x="8939" y="11722"/>
                </a:cubicBezTo>
                <a:cubicBezTo>
                  <a:pt x="10519" y="9351"/>
                  <a:pt x="12072" y="7809"/>
                  <a:pt x="11803" y="4752"/>
                </a:cubicBezTo>
                <a:cubicBezTo>
                  <a:pt x="11661" y="3161"/>
                  <a:pt x="11249" y="1586"/>
                  <a:pt x="112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0"/>
          <p:cNvSpPr txBox="1">
            <a:spLocks noGrp="1"/>
          </p:cNvSpPr>
          <p:nvPr>
            <p:ph type="title"/>
          </p:nvPr>
        </p:nvSpPr>
        <p:spPr>
          <a:xfrm>
            <a:off x="713150" y="4176950"/>
            <a:ext cx="7710900" cy="42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0"/>
          <p:cNvSpPr/>
          <p:nvPr/>
        </p:nvSpPr>
        <p:spPr>
          <a:xfrm flipH="1">
            <a:off x="254588" y="1093825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0"/>
          <p:cNvSpPr/>
          <p:nvPr/>
        </p:nvSpPr>
        <p:spPr>
          <a:xfrm flipH="1">
            <a:off x="8424050" y="477053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0"/>
          <p:cNvSpPr/>
          <p:nvPr/>
        </p:nvSpPr>
        <p:spPr>
          <a:xfrm flipH="1">
            <a:off x="8666250" y="43333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0"/>
          <p:cNvSpPr/>
          <p:nvPr/>
        </p:nvSpPr>
        <p:spPr>
          <a:xfrm flipH="1">
            <a:off x="738875" y="45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0"/>
          <p:cNvGrpSpPr/>
          <p:nvPr/>
        </p:nvGrpSpPr>
        <p:grpSpPr>
          <a:xfrm>
            <a:off x="254600" y="190150"/>
            <a:ext cx="360500" cy="351175"/>
            <a:chOff x="5143750" y="2922075"/>
            <a:chExt cx="360500" cy="351175"/>
          </a:xfrm>
        </p:grpSpPr>
        <p:sp>
          <p:nvSpPr>
            <p:cNvPr id="151" name="Google Shape;151;p10"/>
            <p:cNvSpPr/>
            <p:nvPr/>
          </p:nvSpPr>
          <p:spPr>
            <a:xfrm>
              <a:off x="5159550" y="2938700"/>
              <a:ext cx="328800" cy="318000"/>
            </a:xfrm>
            <a:custGeom>
              <a:avLst/>
              <a:gdLst/>
              <a:ahLst/>
              <a:cxnLst/>
              <a:rect l="l" t="t" r="r" b="b"/>
              <a:pathLst>
                <a:path w="13152" h="12720" extrusionOk="0">
                  <a:moveTo>
                    <a:pt x="9641" y="1994"/>
                  </a:moveTo>
                  <a:cubicBezTo>
                    <a:pt x="9819" y="1994"/>
                    <a:pt x="9980" y="2103"/>
                    <a:pt x="10046" y="2289"/>
                  </a:cubicBezTo>
                  <a:lnTo>
                    <a:pt x="10487" y="3604"/>
                  </a:lnTo>
                  <a:cubicBezTo>
                    <a:pt x="10569" y="3865"/>
                    <a:pt x="10374" y="4142"/>
                    <a:pt x="10081" y="4142"/>
                  </a:cubicBezTo>
                  <a:cubicBezTo>
                    <a:pt x="9918" y="4142"/>
                    <a:pt x="9754" y="4025"/>
                    <a:pt x="9691" y="3865"/>
                  </a:cubicBezTo>
                  <a:lnTo>
                    <a:pt x="9250" y="2547"/>
                  </a:lnTo>
                  <a:cubicBezTo>
                    <a:pt x="9184" y="2321"/>
                    <a:pt x="9301" y="2094"/>
                    <a:pt x="9512" y="2012"/>
                  </a:cubicBezTo>
                  <a:cubicBezTo>
                    <a:pt x="9555" y="2000"/>
                    <a:pt x="9598" y="1994"/>
                    <a:pt x="9641" y="1994"/>
                  </a:cubicBezTo>
                  <a:close/>
                  <a:moveTo>
                    <a:pt x="8545" y="3098"/>
                  </a:moveTo>
                  <a:cubicBezTo>
                    <a:pt x="8719" y="3098"/>
                    <a:pt x="8888" y="3207"/>
                    <a:pt x="8942" y="3378"/>
                  </a:cubicBezTo>
                  <a:lnTo>
                    <a:pt x="9379" y="4692"/>
                  </a:lnTo>
                  <a:cubicBezTo>
                    <a:pt x="9461" y="4954"/>
                    <a:pt x="9266" y="5231"/>
                    <a:pt x="8989" y="5231"/>
                  </a:cubicBezTo>
                  <a:cubicBezTo>
                    <a:pt x="8813" y="5231"/>
                    <a:pt x="8665" y="5133"/>
                    <a:pt x="8599" y="4954"/>
                  </a:cubicBezTo>
                  <a:lnTo>
                    <a:pt x="8162" y="3635"/>
                  </a:lnTo>
                  <a:cubicBezTo>
                    <a:pt x="8096" y="3425"/>
                    <a:pt x="8209" y="3183"/>
                    <a:pt x="8423" y="3116"/>
                  </a:cubicBezTo>
                  <a:cubicBezTo>
                    <a:pt x="8463" y="3104"/>
                    <a:pt x="8504" y="3098"/>
                    <a:pt x="8545" y="3098"/>
                  </a:cubicBezTo>
                  <a:close/>
                  <a:moveTo>
                    <a:pt x="7450" y="4188"/>
                  </a:moveTo>
                  <a:cubicBezTo>
                    <a:pt x="7624" y="4188"/>
                    <a:pt x="7787" y="4297"/>
                    <a:pt x="7854" y="4482"/>
                  </a:cubicBezTo>
                  <a:lnTo>
                    <a:pt x="8291" y="5781"/>
                  </a:lnTo>
                  <a:cubicBezTo>
                    <a:pt x="8373" y="6058"/>
                    <a:pt x="8178" y="6335"/>
                    <a:pt x="7901" y="6335"/>
                  </a:cubicBezTo>
                  <a:cubicBezTo>
                    <a:pt x="7721" y="6335"/>
                    <a:pt x="7561" y="6222"/>
                    <a:pt x="7495" y="6058"/>
                  </a:cubicBezTo>
                  <a:lnTo>
                    <a:pt x="7058" y="4743"/>
                  </a:lnTo>
                  <a:cubicBezTo>
                    <a:pt x="6992" y="4513"/>
                    <a:pt x="7105" y="4287"/>
                    <a:pt x="7331" y="4205"/>
                  </a:cubicBezTo>
                  <a:cubicBezTo>
                    <a:pt x="7370" y="4193"/>
                    <a:pt x="7410" y="4188"/>
                    <a:pt x="7450" y="4188"/>
                  </a:cubicBezTo>
                  <a:close/>
                  <a:moveTo>
                    <a:pt x="6352" y="5294"/>
                  </a:moveTo>
                  <a:cubicBezTo>
                    <a:pt x="6526" y="5294"/>
                    <a:pt x="6696" y="5400"/>
                    <a:pt x="6746" y="5570"/>
                  </a:cubicBezTo>
                  <a:lnTo>
                    <a:pt x="7187" y="6889"/>
                  </a:lnTo>
                  <a:cubicBezTo>
                    <a:pt x="7269" y="7146"/>
                    <a:pt x="7074" y="7423"/>
                    <a:pt x="6797" y="7423"/>
                  </a:cubicBezTo>
                  <a:cubicBezTo>
                    <a:pt x="6617" y="7423"/>
                    <a:pt x="6473" y="7326"/>
                    <a:pt x="6406" y="7146"/>
                  </a:cubicBezTo>
                  <a:lnTo>
                    <a:pt x="5966" y="5832"/>
                  </a:lnTo>
                  <a:cubicBezTo>
                    <a:pt x="5903" y="5621"/>
                    <a:pt x="6016" y="5375"/>
                    <a:pt x="6227" y="5313"/>
                  </a:cubicBezTo>
                  <a:cubicBezTo>
                    <a:pt x="6268" y="5300"/>
                    <a:pt x="6310" y="5294"/>
                    <a:pt x="6352" y="5294"/>
                  </a:cubicBezTo>
                  <a:close/>
                  <a:moveTo>
                    <a:pt x="5261" y="6382"/>
                  </a:moveTo>
                  <a:cubicBezTo>
                    <a:pt x="5431" y="6382"/>
                    <a:pt x="5591" y="6489"/>
                    <a:pt x="5657" y="6659"/>
                  </a:cubicBezTo>
                  <a:lnTo>
                    <a:pt x="6098" y="7977"/>
                  </a:lnTo>
                  <a:cubicBezTo>
                    <a:pt x="6180" y="8254"/>
                    <a:pt x="5985" y="8531"/>
                    <a:pt x="5708" y="8531"/>
                  </a:cubicBezTo>
                  <a:cubicBezTo>
                    <a:pt x="5529" y="8531"/>
                    <a:pt x="5365" y="8414"/>
                    <a:pt x="5318" y="8239"/>
                  </a:cubicBezTo>
                  <a:lnTo>
                    <a:pt x="4877" y="6920"/>
                  </a:lnTo>
                  <a:cubicBezTo>
                    <a:pt x="4795" y="6709"/>
                    <a:pt x="4912" y="6483"/>
                    <a:pt x="5139" y="6401"/>
                  </a:cubicBezTo>
                  <a:cubicBezTo>
                    <a:pt x="5179" y="6388"/>
                    <a:pt x="5221" y="6382"/>
                    <a:pt x="5261" y="6382"/>
                  </a:cubicBezTo>
                  <a:close/>
                  <a:moveTo>
                    <a:pt x="4156" y="7487"/>
                  </a:moveTo>
                  <a:cubicBezTo>
                    <a:pt x="4331" y="7487"/>
                    <a:pt x="4500" y="7596"/>
                    <a:pt x="4553" y="7767"/>
                  </a:cubicBezTo>
                  <a:lnTo>
                    <a:pt x="4990" y="9081"/>
                  </a:lnTo>
                  <a:cubicBezTo>
                    <a:pt x="5072" y="9343"/>
                    <a:pt x="4877" y="9620"/>
                    <a:pt x="4600" y="9620"/>
                  </a:cubicBezTo>
                  <a:cubicBezTo>
                    <a:pt x="4425" y="9620"/>
                    <a:pt x="4276" y="9522"/>
                    <a:pt x="4210" y="9343"/>
                  </a:cubicBezTo>
                  <a:lnTo>
                    <a:pt x="3773" y="8024"/>
                  </a:lnTo>
                  <a:cubicBezTo>
                    <a:pt x="3707" y="7813"/>
                    <a:pt x="3820" y="7571"/>
                    <a:pt x="4035" y="7505"/>
                  </a:cubicBezTo>
                  <a:cubicBezTo>
                    <a:pt x="4075" y="7493"/>
                    <a:pt x="4116" y="7487"/>
                    <a:pt x="4156" y="7487"/>
                  </a:cubicBezTo>
                  <a:close/>
                  <a:moveTo>
                    <a:pt x="3062" y="8576"/>
                  </a:moveTo>
                  <a:cubicBezTo>
                    <a:pt x="3236" y="8576"/>
                    <a:pt x="3398" y="8683"/>
                    <a:pt x="3465" y="8855"/>
                  </a:cubicBezTo>
                  <a:lnTo>
                    <a:pt x="3902" y="10170"/>
                  </a:lnTo>
                  <a:cubicBezTo>
                    <a:pt x="3968" y="10400"/>
                    <a:pt x="3855" y="10626"/>
                    <a:pt x="3644" y="10692"/>
                  </a:cubicBezTo>
                  <a:cubicBezTo>
                    <a:pt x="3595" y="10710"/>
                    <a:pt x="3545" y="10719"/>
                    <a:pt x="3497" y="10719"/>
                  </a:cubicBezTo>
                  <a:cubicBezTo>
                    <a:pt x="3324" y="10719"/>
                    <a:pt x="3174" y="10608"/>
                    <a:pt x="3122" y="10431"/>
                  </a:cubicBezTo>
                  <a:lnTo>
                    <a:pt x="2685" y="9116"/>
                  </a:lnTo>
                  <a:cubicBezTo>
                    <a:pt x="2603" y="8902"/>
                    <a:pt x="2716" y="8675"/>
                    <a:pt x="2942" y="8594"/>
                  </a:cubicBezTo>
                  <a:cubicBezTo>
                    <a:pt x="2982" y="8582"/>
                    <a:pt x="3022" y="8576"/>
                    <a:pt x="3062" y="8576"/>
                  </a:cubicBezTo>
                  <a:close/>
                  <a:moveTo>
                    <a:pt x="10746" y="0"/>
                  </a:moveTo>
                  <a:cubicBezTo>
                    <a:pt x="10186" y="0"/>
                    <a:pt x="9625" y="216"/>
                    <a:pt x="9204" y="647"/>
                  </a:cubicBezTo>
                  <a:lnTo>
                    <a:pt x="863" y="8984"/>
                  </a:lnTo>
                  <a:cubicBezTo>
                    <a:pt x="1" y="9830"/>
                    <a:pt x="1" y="11227"/>
                    <a:pt x="863" y="12073"/>
                  </a:cubicBezTo>
                  <a:cubicBezTo>
                    <a:pt x="1286" y="12504"/>
                    <a:pt x="1847" y="12720"/>
                    <a:pt x="2408" y="12720"/>
                  </a:cubicBezTo>
                  <a:cubicBezTo>
                    <a:pt x="2969" y="12720"/>
                    <a:pt x="3529" y="12504"/>
                    <a:pt x="3953" y="12073"/>
                  </a:cubicBezTo>
                  <a:lnTo>
                    <a:pt x="12289" y="3733"/>
                  </a:lnTo>
                  <a:cubicBezTo>
                    <a:pt x="13152" y="2890"/>
                    <a:pt x="13152" y="1490"/>
                    <a:pt x="12289" y="647"/>
                  </a:cubicBezTo>
                  <a:cubicBezTo>
                    <a:pt x="11868" y="216"/>
                    <a:pt x="11307" y="0"/>
                    <a:pt x="10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5143750" y="2922075"/>
              <a:ext cx="248725" cy="244050"/>
            </a:xfrm>
            <a:custGeom>
              <a:avLst/>
              <a:gdLst/>
              <a:ahLst/>
              <a:cxnLst/>
              <a:rect l="l" t="t" r="r" b="b"/>
              <a:pathLst>
                <a:path w="9949" h="9762" extrusionOk="0">
                  <a:moveTo>
                    <a:pt x="8936" y="1"/>
                  </a:moveTo>
                  <a:cubicBezTo>
                    <a:pt x="8278" y="1"/>
                    <a:pt x="7616" y="247"/>
                    <a:pt x="7105" y="758"/>
                  </a:cubicBezTo>
                  <a:lnTo>
                    <a:pt x="941" y="6918"/>
                  </a:lnTo>
                  <a:cubicBezTo>
                    <a:pt x="180" y="7682"/>
                    <a:pt x="1" y="8822"/>
                    <a:pt x="391" y="9762"/>
                  </a:cubicBezTo>
                  <a:cubicBezTo>
                    <a:pt x="520" y="9504"/>
                    <a:pt x="699" y="9274"/>
                    <a:pt x="910" y="9063"/>
                  </a:cubicBezTo>
                  <a:lnTo>
                    <a:pt x="9250" y="727"/>
                  </a:lnTo>
                  <a:cubicBezTo>
                    <a:pt x="9461" y="516"/>
                    <a:pt x="9687" y="337"/>
                    <a:pt x="9949" y="204"/>
                  </a:cubicBezTo>
                  <a:cubicBezTo>
                    <a:pt x="9628" y="69"/>
                    <a:pt x="9283" y="1"/>
                    <a:pt x="8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5255525" y="3029175"/>
              <a:ext cx="248725" cy="244075"/>
            </a:xfrm>
            <a:custGeom>
              <a:avLst/>
              <a:gdLst/>
              <a:ahLst/>
              <a:cxnLst/>
              <a:rect l="l" t="t" r="r" b="b"/>
              <a:pathLst>
                <a:path w="9949" h="9763" extrusionOk="0">
                  <a:moveTo>
                    <a:pt x="9558" y="1"/>
                  </a:moveTo>
                  <a:cubicBezTo>
                    <a:pt x="9426" y="262"/>
                    <a:pt x="9246" y="488"/>
                    <a:pt x="9036" y="699"/>
                  </a:cubicBezTo>
                  <a:lnTo>
                    <a:pt x="699" y="9040"/>
                  </a:lnTo>
                  <a:cubicBezTo>
                    <a:pt x="488" y="9250"/>
                    <a:pt x="258" y="9430"/>
                    <a:pt x="1" y="9558"/>
                  </a:cubicBezTo>
                  <a:cubicBezTo>
                    <a:pt x="321" y="9694"/>
                    <a:pt x="668" y="9763"/>
                    <a:pt x="1016" y="9763"/>
                  </a:cubicBezTo>
                  <a:cubicBezTo>
                    <a:pt x="1672" y="9763"/>
                    <a:pt x="2335" y="9518"/>
                    <a:pt x="2844" y="9008"/>
                  </a:cubicBezTo>
                  <a:lnTo>
                    <a:pt x="9004" y="2845"/>
                  </a:lnTo>
                  <a:cubicBezTo>
                    <a:pt x="9769" y="2084"/>
                    <a:pt x="9948" y="945"/>
                    <a:pt x="9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10"/>
          <p:cNvGrpSpPr/>
          <p:nvPr/>
        </p:nvGrpSpPr>
        <p:grpSpPr>
          <a:xfrm rot="1021513">
            <a:off x="8544763" y="3769695"/>
            <a:ext cx="351159" cy="328008"/>
            <a:chOff x="4166025" y="2933700"/>
            <a:chExt cx="351150" cy="328000"/>
          </a:xfrm>
        </p:grpSpPr>
        <p:sp>
          <p:nvSpPr>
            <p:cNvPr id="155" name="Google Shape;155;p10"/>
            <p:cNvSpPr/>
            <p:nvPr/>
          </p:nvSpPr>
          <p:spPr>
            <a:xfrm>
              <a:off x="4412675" y="3138900"/>
              <a:ext cx="45100" cy="17975"/>
            </a:xfrm>
            <a:custGeom>
              <a:avLst/>
              <a:gdLst/>
              <a:ahLst/>
              <a:cxnLst/>
              <a:rect l="l" t="t" r="r" b="b"/>
              <a:pathLst>
                <a:path w="1804" h="719" extrusionOk="0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4353775" y="3040600"/>
              <a:ext cx="163400" cy="221100"/>
            </a:xfrm>
            <a:custGeom>
              <a:avLst/>
              <a:gdLst/>
              <a:ahLst/>
              <a:cxnLst/>
              <a:rect l="l" t="t" r="r" b="b"/>
              <a:pathLst>
                <a:path w="6536" h="8844" extrusionOk="0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4224950" y="3138900"/>
              <a:ext cx="45075" cy="17975"/>
            </a:xfrm>
            <a:custGeom>
              <a:avLst/>
              <a:gdLst/>
              <a:ahLst/>
              <a:cxnLst/>
              <a:rect l="l" t="t" r="r" b="b"/>
              <a:pathLst>
                <a:path w="1803" h="719" extrusionOk="0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4166025" y="3040600"/>
              <a:ext cx="163000" cy="221100"/>
            </a:xfrm>
            <a:custGeom>
              <a:avLst/>
              <a:gdLst/>
              <a:ahLst/>
              <a:cxnLst/>
              <a:rect l="l" t="t" r="r" b="b"/>
              <a:pathLst>
                <a:path w="6520" h="8844" extrusionOk="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4381000" y="2933700"/>
              <a:ext cx="108475" cy="86625"/>
            </a:xfrm>
            <a:custGeom>
              <a:avLst/>
              <a:gdLst/>
              <a:ahLst/>
              <a:cxnLst/>
              <a:rect l="l" t="t" r="r" b="b"/>
              <a:pathLst>
                <a:path w="4339" h="3465" extrusionOk="0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4193250" y="2933700"/>
              <a:ext cx="108475" cy="86625"/>
            </a:xfrm>
            <a:custGeom>
              <a:avLst/>
              <a:gdLst/>
              <a:ahLst/>
              <a:cxnLst/>
              <a:rect l="l" t="t" r="r" b="b"/>
              <a:pathLst>
                <a:path w="4339" h="3465" extrusionOk="0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0"/>
          <p:cNvGrpSpPr/>
          <p:nvPr/>
        </p:nvGrpSpPr>
        <p:grpSpPr>
          <a:xfrm>
            <a:off x="8204858" y="415713"/>
            <a:ext cx="354870" cy="338271"/>
            <a:chOff x="5991750" y="269100"/>
            <a:chExt cx="840725" cy="801400"/>
          </a:xfrm>
        </p:grpSpPr>
        <p:sp>
          <p:nvSpPr>
            <p:cNvPr id="162" name="Google Shape;162;p10"/>
            <p:cNvSpPr/>
            <p:nvPr/>
          </p:nvSpPr>
          <p:spPr>
            <a:xfrm>
              <a:off x="6175400" y="536850"/>
              <a:ext cx="361650" cy="350050"/>
            </a:xfrm>
            <a:custGeom>
              <a:avLst/>
              <a:gdLst/>
              <a:ahLst/>
              <a:cxnLst/>
              <a:rect l="l" t="t" r="r" b="b"/>
              <a:pathLst>
                <a:path w="14466" h="14002" extrusionOk="0">
                  <a:moveTo>
                    <a:pt x="1900" y="0"/>
                  </a:moveTo>
                  <a:lnTo>
                    <a:pt x="1139" y="745"/>
                  </a:lnTo>
                  <a:cubicBezTo>
                    <a:pt x="0" y="1884"/>
                    <a:pt x="0" y="3738"/>
                    <a:pt x="1139" y="4892"/>
                  </a:cubicBezTo>
                  <a:lnTo>
                    <a:pt x="9394" y="13147"/>
                  </a:lnTo>
                  <a:cubicBezTo>
                    <a:pt x="9964" y="13717"/>
                    <a:pt x="10712" y="14001"/>
                    <a:pt x="11460" y="14001"/>
                  </a:cubicBezTo>
                  <a:cubicBezTo>
                    <a:pt x="12208" y="14001"/>
                    <a:pt x="12956" y="13717"/>
                    <a:pt x="13525" y="13147"/>
                  </a:cubicBezTo>
                  <a:lnTo>
                    <a:pt x="14466" y="12207"/>
                  </a:lnTo>
                  <a:cubicBezTo>
                    <a:pt x="13880" y="11930"/>
                    <a:pt x="13330" y="11555"/>
                    <a:pt x="12843" y="11083"/>
                  </a:cubicBezTo>
                  <a:lnTo>
                    <a:pt x="2520" y="745"/>
                  </a:lnTo>
                  <a:cubicBezTo>
                    <a:pt x="2275" y="519"/>
                    <a:pt x="2080" y="258"/>
                    <a:pt x="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6244050" y="269100"/>
              <a:ext cx="588425" cy="538700"/>
            </a:xfrm>
            <a:custGeom>
              <a:avLst/>
              <a:gdLst/>
              <a:ahLst/>
              <a:cxnLst/>
              <a:rect l="l" t="t" r="r" b="b"/>
              <a:pathLst>
                <a:path w="23537" h="21548" extrusionOk="0">
                  <a:moveTo>
                    <a:pt x="14224" y="1"/>
                  </a:moveTo>
                  <a:cubicBezTo>
                    <a:pt x="13228" y="1"/>
                    <a:pt x="12233" y="378"/>
                    <a:pt x="11478" y="1133"/>
                  </a:cubicBezTo>
                  <a:cubicBezTo>
                    <a:pt x="10955" y="1656"/>
                    <a:pt x="10631" y="2288"/>
                    <a:pt x="10467" y="2939"/>
                  </a:cubicBezTo>
                  <a:cubicBezTo>
                    <a:pt x="9944" y="2547"/>
                    <a:pt x="9322" y="2350"/>
                    <a:pt x="8701" y="2350"/>
                  </a:cubicBezTo>
                  <a:cubicBezTo>
                    <a:pt x="7958" y="2350"/>
                    <a:pt x="7216" y="2633"/>
                    <a:pt x="6648" y="3201"/>
                  </a:cubicBezTo>
                  <a:cubicBezTo>
                    <a:pt x="5513" y="4336"/>
                    <a:pt x="5513" y="6189"/>
                    <a:pt x="6648" y="7328"/>
                  </a:cubicBezTo>
                  <a:lnTo>
                    <a:pt x="5283" y="5963"/>
                  </a:lnTo>
                  <a:cubicBezTo>
                    <a:pt x="4705" y="5393"/>
                    <a:pt x="3958" y="5108"/>
                    <a:pt x="3211" y="5108"/>
                  </a:cubicBezTo>
                  <a:cubicBezTo>
                    <a:pt x="2464" y="5108"/>
                    <a:pt x="1717" y="5393"/>
                    <a:pt x="1140" y="5963"/>
                  </a:cubicBezTo>
                  <a:cubicBezTo>
                    <a:pt x="1" y="7102"/>
                    <a:pt x="1" y="8955"/>
                    <a:pt x="1140" y="10090"/>
                  </a:cubicBezTo>
                  <a:lnTo>
                    <a:pt x="11478" y="20412"/>
                  </a:lnTo>
                  <a:cubicBezTo>
                    <a:pt x="12233" y="21169"/>
                    <a:pt x="13228" y="21548"/>
                    <a:pt x="14224" y="21548"/>
                  </a:cubicBezTo>
                  <a:cubicBezTo>
                    <a:pt x="15220" y="21548"/>
                    <a:pt x="16216" y="21169"/>
                    <a:pt x="16971" y="20412"/>
                  </a:cubicBezTo>
                  <a:cubicBezTo>
                    <a:pt x="18192" y="19211"/>
                    <a:pt x="18418" y="17405"/>
                    <a:pt x="17704" y="15957"/>
                  </a:cubicBezTo>
                  <a:cubicBezTo>
                    <a:pt x="18449" y="15813"/>
                    <a:pt x="19167" y="15470"/>
                    <a:pt x="19733" y="14904"/>
                  </a:cubicBezTo>
                  <a:cubicBezTo>
                    <a:pt x="21082" y="13554"/>
                    <a:pt x="21246" y="11373"/>
                    <a:pt x="20010" y="9735"/>
                  </a:cubicBezTo>
                  <a:lnTo>
                    <a:pt x="19003" y="8709"/>
                  </a:lnTo>
                  <a:cubicBezTo>
                    <a:pt x="20025" y="8580"/>
                    <a:pt x="21020" y="8108"/>
                    <a:pt x="21800" y="7328"/>
                  </a:cubicBezTo>
                  <a:lnTo>
                    <a:pt x="23166" y="5963"/>
                  </a:lnTo>
                  <a:cubicBezTo>
                    <a:pt x="23458" y="5686"/>
                    <a:pt x="23536" y="5264"/>
                    <a:pt x="23376" y="4890"/>
                  </a:cubicBezTo>
                  <a:cubicBezTo>
                    <a:pt x="23228" y="4531"/>
                    <a:pt x="22873" y="4289"/>
                    <a:pt x="22483" y="4289"/>
                  </a:cubicBezTo>
                  <a:cubicBezTo>
                    <a:pt x="20985" y="4289"/>
                    <a:pt x="19522" y="3688"/>
                    <a:pt x="18465" y="2631"/>
                  </a:cubicBezTo>
                  <a:lnTo>
                    <a:pt x="16971" y="1133"/>
                  </a:lnTo>
                  <a:cubicBezTo>
                    <a:pt x="16216" y="378"/>
                    <a:pt x="15220" y="1"/>
                    <a:pt x="14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5991750" y="688400"/>
              <a:ext cx="388875" cy="382100"/>
            </a:xfrm>
            <a:custGeom>
              <a:avLst/>
              <a:gdLst/>
              <a:ahLst/>
              <a:cxnLst/>
              <a:rect l="l" t="t" r="r" b="b"/>
              <a:pathLst>
                <a:path w="15555" h="15284" extrusionOk="0">
                  <a:moveTo>
                    <a:pt x="6925" y="1"/>
                  </a:moveTo>
                  <a:lnTo>
                    <a:pt x="827" y="10030"/>
                  </a:lnTo>
                  <a:cubicBezTo>
                    <a:pt x="0" y="11396"/>
                    <a:pt x="211" y="13132"/>
                    <a:pt x="1346" y="14271"/>
                  </a:cubicBezTo>
                  <a:cubicBezTo>
                    <a:pt x="2013" y="14938"/>
                    <a:pt x="2897" y="15283"/>
                    <a:pt x="3791" y="15283"/>
                  </a:cubicBezTo>
                  <a:cubicBezTo>
                    <a:pt x="4403" y="15283"/>
                    <a:pt x="5020" y="15121"/>
                    <a:pt x="5575" y="14790"/>
                  </a:cubicBezTo>
                  <a:lnTo>
                    <a:pt x="15554" y="8646"/>
                  </a:lnTo>
                  <a:lnTo>
                    <a:pt x="69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0"/>
          <p:cNvSpPr/>
          <p:nvPr/>
        </p:nvSpPr>
        <p:spPr>
          <a:xfrm flipH="1">
            <a:off x="8739325" y="4839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0"/>
          <p:cNvSpPr/>
          <p:nvPr/>
        </p:nvSpPr>
        <p:spPr>
          <a:xfrm flipH="1">
            <a:off x="8424050" y="99006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0"/>
          <p:cNvSpPr/>
          <p:nvPr/>
        </p:nvSpPr>
        <p:spPr>
          <a:xfrm flipH="1">
            <a:off x="7933350" y="2161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1"/>
          </p:nvPr>
        </p:nvSpPr>
        <p:spPr>
          <a:xfrm>
            <a:off x="1017888" y="2278465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idx="2" hasCustomPrompt="1"/>
          </p:nvPr>
        </p:nvSpPr>
        <p:spPr>
          <a:xfrm>
            <a:off x="1717957" y="139947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3"/>
          </p:nvPr>
        </p:nvSpPr>
        <p:spPr>
          <a:xfrm>
            <a:off x="3496455" y="2278474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title" idx="4" hasCustomPrompt="1"/>
          </p:nvPr>
        </p:nvSpPr>
        <p:spPr>
          <a:xfrm>
            <a:off x="4196586" y="139942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5"/>
          </p:nvPr>
        </p:nvSpPr>
        <p:spPr>
          <a:xfrm>
            <a:off x="1017888" y="3863574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title" idx="6" hasCustomPrompt="1"/>
          </p:nvPr>
        </p:nvSpPr>
        <p:spPr>
          <a:xfrm>
            <a:off x="1717949" y="2984552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7"/>
          </p:nvPr>
        </p:nvSpPr>
        <p:spPr>
          <a:xfrm>
            <a:off x="3496444" y="3863576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8" hasCustomPrompt="1"/>
          </p:nvPr>
        </p:nvSpPr>
        <p:spPr>
          <a:xfrm>
            <a:off x="4196586" y="2984573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9"/>
          </p:nvPr>
        </p:nvSpPr>
        <p:spPr>
          <a:xfrm>
            <a:off x="1017900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13"/>
          </p:nvPr>
        </p:nvSpPr>
        <p:spPr>
          <a:xfrm>
            <a:off x="3496502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14"/>
          </p:nvPr>
        </p:nvSpPr>
        <p:spPr>
          <a:xfrm>
            <a:off x="1018025" y="3576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15"/>
          </p:nvPr>
        </p:nvSpPr>
        <p:spPr>
          <a:xfrm>
            <a:off x="3496627" y="3576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16"/>
          </p:nvPr>
        </p:nvSpPr>
        <p:spPr>
          <a:xfrm>
            <a:off x="5975023" y="2278474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title" idx="17" hasCustomPrompt="1"/>
          </p:nvPr>
        </p:nvSpPr>
        <p:spPr>
          <a:xfrm>
            <a:off x="6675048" y="139942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18"/>
          </p:nvPr>
        </p:nvSpPr>
        <p:spPr>
          <a:xfrm>
            <a:off x="5975000" y="3863576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title" idx="19" hasCustomPrompt="1"/>
          </p:nvPr>
        </p:nvSpPr>
        <p:spPr>
          <a:xfrm>
            <a:off x="6675048" y="2984573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20"/>
          </p:nvPr>
        </p:nvSpPr>
        <p:spPr>
          <a:xfrm>
            <a:off x="5974977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21"/>
          </p:nvPr>
        </p:nvSpPr>
        <p:spPr>
          <a:xfrm>
            <a:off x="5975102" y="3576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4" name="Google Shape;204;p13"/>
          <p:cNvGrpSpPr/>
          <p:nvPr/>
        </p:nvGrpSpPr>
        <p:grpSpPr>
          <a:xfrm rot="1458414">
            <a:off x="8437402" y="4499418"/>
            <a:ext cx="351104" cy="207263"/>
            <a:chOff x="2642925" y="4284475"/>
            <a:chExt cx="351125" cy="207275"/>
          </a:xfrm>
        </p:grpSpPr>
        <p:sp>
          <p:nvSpPr>
            <p:cNvPr id="205" name="Google Shape;205;p13"/>
            <p:cNvSpPr/>
            <p:nvPr/>
          </p:nvSpPr>
          <p:spPr>
            <a:xfrm>
              <a:off x="2888425" y="4349900"/>
              <a:ext cx="23525" cy="23150"/>
            </a:xfrm>
            <a:custGeom>
              <a:avLst/>
              <a:gdLst/>
              <a:ahLst/>
              <a:cxnLst/>
              <a:rect l="l" t="t" r="r" b="b"/>
              <a:pathLst>
                <a:path w="941" h="926" extrusionOk="0">
                  <a:moveTo>
                    <a:pt x="472" y="1"/>
                  </a:moveTo>
                  <a:cubicBezTo>
                    <a:pt x="211" y="1"/>
                    <a:pt x="0" y="212"/>
                    <a:pt x="0" y="457"/>
                  </a:cubicBezTo>
                  <a:cubicBezTo>
                    <a:pt x="0" y="715"/>
                    <a:pt x="211" y="925"/>
                    <a:pt x="472" y="925"/>
                  </a:cubicBezTo>
                  <a:cubicBezTo>
                    <a:pt x="730" y="925"/>
                    <a:pt x="940" y="715"/>
                    <a:pt x="940" y="457"/>
                  </a:cubicBezTo>
                  <a:cubicBezTo>
                    <a:pt x="940" y="212"/>
                    <a:pt x="730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2829025" y="4284475"/>
              <a:ext cx="142700" cy="142700"/>
            </a:xfrm>
            <a:custGeom>
              <a:avLst/>
              <a:gdLst/>
              <a:ahLst/>
              <a:cxnLst/>
              <a:rect l="l" t="t" r="r" b="b"/>
              <a:pathLst>
                <a:path w="5708" h="5708" extrusionOk="0">
                  <a:moveTo>
                    <a:pt x="2848" y="1787"/>
                  </a:moveTo>
                  <a:cubicBezTo>
                    <a:pt x="3562" y="1787"/>
                    <a:pt x="4132" y="2372"/>
                    <a:pt x="4132" y="3074"/>
                  </a:cubicBezTo>
                  <a:cubicBezTo>
                    <a:pt x="4132" y="3788"/>
                    <a:pt x="3562" y="4373"/>
                    <a:pt x="2848" y="4373"/>
                  </a:cubicBezTo>
                  <a:cubicBezTo>
                    <a:pt x="2130" y="4373"/>
                    <a:pt x="1561" y="3788"/>
                    <a:pt x="1561" y="3074"/>
                  </a:cubicBezTo>
                  <a:cubicBezTo>
                    <a:pt x="1561" y="2372"/>
                    <a:pt x="2130" y="1787"/>
                    <a:pt x="2848" y="1787"/>
                  </a:cubicBezTo>
                  <a:close/>
                  <a:moveTo>
                    <a:pt x="2848" y="0"/>
                  </a:moveTo>
                  <a:cubicBezTo>
                    <a:pt x="1596" y="0"/>
                    <a:pt x="0" y="2505"/>
                    <a:pt x="0" y="4178"/>
                  </a:cubicBezTo>
                  <a:cubicBezTo>
                    <a:pt x="0" y="5364"/>
                    <a:pt x="976" y="5708"/>
                    <a:pt x="2848" y="5708"/>
                  </a:cubicBezTo>
                  <a:cubicBezTo>
                    <a:pt x="4717" y="5708"/>
                    <a:pt x="5708" y="5364"/>
                    <a:pt x="5708" y="4178"/>
                  </a:cubicBezTo>
                  <a:cubicBezTo>
                    <a:pt x="5708" y="2602"/>
                    <a:pt x="4178" y="0"/>
                    <a:pt x="2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2642925" y="4447825"/>
              <a:ext cx="351125" cy="43925"/>
            </a:xfrm>
            <a:custGeom>
              <a:avLst/>
              <a:gdLst/>
              <a:ahLst/>
              <a:cxnLst/>
              <a:rect l="l" t="t" r="r" b="b"/>
              <a:pathLst>
                <a:path w="14045" h="1757" extrusionOk="0">
                  <a:moveTo>
                    <a:pt x="422" y="1"/>
                  </a:moveTo>
                  <a:cubicBezTo>
                    <a:pt x="196" y="1"/>
                    <a:pt x="1" y="180"/>
                    <a:pt x="1" y="406"/>
                  </a:cubicBezTo>
                  <a:lnTo>
                    <a:pt x="1" y="1350"/>
                  </a:lnTo>
                  <a:cubicBezTo>
                    <a:pt x="1" y="1577"/>
                    <a:pt x="196" y="1756"/>
                    <a:pt x="422" y="1756"/>
                  </a:cubicBezTo>
                  <a:lnTo>
                    <a:pt x="13639" y="1756"/>
                  </a:lnTo>
                  <a:cubicBezTo>
                    <a:pt x="13866" y="1756"/>
                    <a:pt x="14045" y="1577"/>
                    <a:pt x="14045" y="1350"/>
                  </a:cubicBezTo>
                  <a:lnTo>
                    <a:pt x="14045" y="406"/>
                  </a:lnTo>
                  <a:cubicBezTo>
                    <a:pt x="14045" y="180"/>
                    <a:pt x="13866" y="1"/>
                    <a:pt x="13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983900" y="4447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2719775" y="4382775"/>
              <a:ext cx="34550" cy="44575"/>
            </a:xfrm>
            <a:custGeom>
              <a:avLst/>
              <a:gdLst/>
              <a:ahLst/>
              <a:cxnLst/>
              <a:rect l="l" t="t" r="r" b="b"/>
              <a:pathLst>
                <a:path w="1382" h="1783" extrusionOk="0">
                  <a:moveTo>
                    <a:pt x="1" y="1"/>
                  </a:moveTo>
                  <a:lnTo>
                    <a:pt x="1" y="1756"/>
                  </a:lnTo>
                  <a:cubicBezTo>
                    <a:pt x="212" y="1774"/>
                    <a:pt x="451" y="1782"/>
                    <a:pt x="690" y="1782"/>
                  </a:cubicBezTo>
                  <a:cubicBezTo>
                    <a:pt x="929" y="1782"/>
                    <a:pt x="1169" y="1774"/>
                    <a:pt x="1382" y="1756"/>
                  </a:cubicBezTo>
                  <a:lnTo>
                    <a:pt x="1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2665650" y="4284475"/>
              <a:ext cx="142725" cy="139775"/>
            </a:xfrm>
            <a:custGeom>
              <a:avLst/>
              <a:gdLst/>
              <a:ahLst/>
              <a:cxnLst/>
              <a:rect l="l" t="t" r="r" b="b"/>
              <a:pathLst>
                <a:path w="5709" h="5591" extrusionOk="0">
                  <a:moveTo>
                    <a:pt x="2849" y="0"/>
                  </a:moveTo>
                  <a:cubicBezTo>
                    <a:pt x="1612" y="0"/>
                    <a:pt x="1" y="2505"/>
                    <a:pt x="1" y="4178"/>
                  </a:cubicBezTo>
                  <a:cubicBezTo>
                    <a:pt x="1" y="4990"/>
                    <a:pt x="457" y="5396"/>
                    <a:pt x="1351" y="5591"/>
                  </a:cubicBezTo>
                  <a:lnTo>
                    <a:pt x="1351" y="3511"/>
                  </a:lnTo>
                  <a:cubicBezTo>
                    <a:pt x="1351" y="3301"/>
                    <a:pt x="1530" y="3106"/>
                    <a:pt x="1756" y="3106"/>
                  </a:cubicBezTo>
                  <a:lnTo>
                    <a:pt x="3953" y="3106"/>
                  </a:lnTo>
                  <a:cubicBezTo>
                    <a:pt x="4179" y="3106"/>
                    <a:pt x="4358" y="3301"/>
                    <a:pt x="4358" y="3511"/>
                  </a:cubicBezTo>
                  <a:lnTo>
                    <a:pt x="4358" y="5591"/>
                  </a:lnTo>
                  <a:cubicBezTo>
                    <a:pt x="5252" y="5396"/>
                    <a:pt x="5708" y="4990"/>
                    <a:pt x="5708" y="4178"/>
                  </a:cubicBezTo>
                  <a:cubicBezTo>
                    <a:pt x="5708" y="2602"/>
                    <a:pt x="4179" y="0"/>
                    <a:pt x="28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3"/>
          <p:cNvGrpSpPr/>
          <p:nvPr/>
        </p:nvGrpSpPr>
        <p:grpSpPr>
          <a:xfrm rot="2052487">
            <a:off x="598568" y="216523"/>
            <a:ext cx="351125" cy="351125"/>
            <a:chOff x="2140275" y="1682900"/>
            <a:chExt cx="351125" cy="351125"/>
          </a:xfrm>
        </p:grpSpPr>
        <p:sp>
          <p:nvSpPr>
            <p:cNvPr id="212" name="Google Shape;212;p13"/>
            <p:cNvSpPr/>
            <p:nvPr/>
          </p:nvSpPr>
          <p:spPr>
            <a:xfrm>
              <a:off x="2140275" y="1682900"/>
              <a:ext cx="351125" cy="351125"/>
            </a:xfrm>
            <a:custGeom>
              <a:avLst/>
              <a:gdLst/>
              <a:ahLst/>
              <a:cxnLst/>
              <a:rect l="l" t="t" r="r" b="b"/>
              <a:pathLst>
                <a:path w="14045" h="14045" extrusionOk="0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2353175" y="1698800"/>
              <a:ext cx="23250" cy="25175"/>
            </a:xfrm>
            <a:custGeom>
              <a:avLst/>
              <a:gdLst/>
              <a:ahLst/>
              <a:cxnLst/>
              <a:rect l="l" t="t" r="r" b="b"/>
              <a:pathLst>
                <a:path w="930" h="1007" extrusionOk="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2353175" y="1895800"/>
              <a:ext cx="22850" cy="22450"/>
            </a:xfrm>
            <a:custGeom>
              <a:avLst/>
              <a:gdLst/>
              <a:ahLst/>
              <a:cxnLst/>
              <a:rect l="l" t="t" r="r" b="b"/>
              <a:pathLst>
                <a:path w="914" h="898" extrusionOk="0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2156550" y="1797875"/>
              <a:ext cx="24800" cy="23250"/>
            </a:xfrm>
            <a:custGeom>
              <a:avLst/>
              <a:gdLst/>
              <a:ahLst/>
              <a:cxnLst/>
              <a:rect l="l" t="t" r="r" b="b"/>
              <a:pathLst>
                <a:path w="992" h="930" extrusionOk="0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2353175" y="1798275"/>
              <a:ext cx="22850" cy="22850"/>
            </a:xfrm>
            <a:custGeom>
              <a:avLst/>
              <a:gdLst/>
              <a:ahLst/>
              <a:cxnLst/>
              <a:rect l="l" t="t" r="r" b="b"/>
              <a:pathLst>
                <a:path w="914" h="914" extrusionOk="0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2256050" y="1798275"/>
              <a:ext cx="22825" cy="22850"/>
            </a:xfrm>
            <a:custGeom>
              <a:avLst/>
              <a:gdLst/>
              <a:ahLst/>
              <a:cxnLst/>
              <a:rect l="l" t="t" r="r" b="b"/>
              <a:pathLst>
                <a:path w="913" h="914" extrusionOk="0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2450700" y="1895400"/>
              <a:ext cx="24800" cy="23625"/>
            </a:xfrm>
            <a:custGeom>
              <a:avLst/>
              <a:gdLst/>
              <a:ahLst/>
              <a:cxnLst/>
              <a:rect l="l" t="t" r="r" b="b"/>
              <a:pathLst>
                <a:path w="992" h="945" extrusionOk="0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2353175" y="1992925"/>
              <a:ext cx="23250" cy="25300"/>
            </a:xfrm>
            <a:custGeom>
              <a:avLst/>
              <a:gdLst/>
              <a:ahLst/>
              <a:cxnLst/>
              <a:rect l="l" t="t" r="r" b="b"/>
              <a:pathLst>
                <a:path w="930" h="1012" extrusionOk="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2255250" y="1992925"/>
              <a:ext cx="23625" cy="25300"/>
            </a:xfrm>
            <a:custGeom>
              <a:avLst/>
              <a:gdLst/>
              <a:ahLst/>
              <a:cxnLst/>
              <a:rect l="l" t="t" r="r" b="b"/>
              <a:pathLst>
                <a:path w="945" h="1012" extrusionOk="0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2450700" y="1797875"/>
              <a:ext cx="24800" cy="23250"/>
            </a:xfrm>
            <a:custGeom>
              <a:avLst/>
              <a:gdLst/>
              <a:ahLst/>
              <a:cxnLst/>
              <a:rect l="l" t="t" r="r" b="b"/>
              <a:pathLst>
                <a:path w="992" h="930" extrusionOk="0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2255250" y="1698800"/>
              <a:ext cx="23625" cy="25175"/>
            </a:xfrm>
            <a:custGeom>
              <a:avLst/>
              <a:gdLst/>
              <a:ahLst/>
              <a:cxnLst/>
              <a:rect l="l" t="t" r="r" b="b"/>
              <a:pathLst>
                <a:path w="945" h="1007" extrusionOk="0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2256050" y="1895800"/>
              <a:ext cx="22825" cy="22450"/>
            </a:xfrm>
            <a:custGeom>
              <a:avLst/>
              <a:gdLst/>
              <a:ahLst/>
              <a:cxnLst/>
              <a:rect l="l" t="t" r="r" b="b"/>
              <a:pathLst>
                <a:path w="913" h="898" extrusionOk="0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2156550" y="1895400"/>
              <a:ext cx="24800" cy="23625"/>
            </a:xfrm>
            <a:custGeom>
              <a:avLst/>
              <a:gdLst/>
              <a:ahLst/>
              <a:cxnLst/>
              <a:rect l="l" t="t" r="r" b="b"/>
              <a:pathLst>
                <a:path w="992" h="945" extrusionOk="0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13"/>
          <p:cNvSpPr/>
          <p:nvPr/>
        </p:nvSpPr>
        <p:spPr>
          <a:xfrm>
            <a:off x="8437375" y="45000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3"/>
          <p:cNvSpPr/>
          <p:nvPr/>
        </p:nvSpPr>
        <p:spPr>
          <a:xfrm>
            <a:off x="292375" y="643788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3"/>
          <p:cNvSpPr/>
          <p:nvPr/>
        </p:nvSpPr>
        <p:spPr>
          <a:xfrm>
            <a:off x="8568900" y="412046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3"/>
          <p:cNvSpPr/>
          <p:nvPr/>
        </p:nvSpPr>
        <p:spPr>
          <a:xfrm>
            <a:off x="8617375" y="11211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"/>
              <a:buNone/>
              <a:defRPr sz="3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80" r:id="rId11"/>
    <p:sldLayoutId id="2147483681" r:id="rId12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069" t="4058" r="17889"/>
          <a:stretch/>
        </p:blipFill>
        <p:spPr>
          <a:xfrm>
            <a:off x="5356152" y="-21"/>
            <a:ext cx="3787848" cy="5143501"/>
          </a:xfrm>
          <a:prstGeom prst="rect">
            <a:avLst/>
          </a:prstGeom>
        </p:spPr>
      </p:pic>
      <p:grpSp>
        <p:nvGrpSpPr>
          <p:cNvPr id="741" name="Google Shape;741;p39"/>
          <p:cNvGrpSpPr/>
          <p:nvPr/>
        </p:nvGrpSpPr>
        <p:grpSpPr>
          <a:xfrm>
            <a:off x="5170755" y="-21"/>
            <a:ext cx="2489243" cy="5143521"/>
            <a:chOff x="2125263" y="621675"/>
            <a:chExt cx="197625" cy="438125"/>
          </a:xfrm>
        </p:grpSpPr>
        <p:sp>
          <p:nvSpPr>
            <p:cNvPr id="742" name="Google Shape;742;p39"/>
            <p:cNvSpPr/>
            <p:nvPr/>
          </p:nvSpPr>
          <p:spPr>
            <a:xfrm>
              <a:off x="2125263" y="621675"/>
              <a:ext cx="197625" cy="438125"/>
            </a:xfrm>
            <a:custGeom>
              <a:avLst/>
              <a:gdLst/>
              <a:ahLst/>
              <a:cxnLst/>
              <a:rect l="l" t="t" r="r" b="b"/>
              <a:pathLst>
                <a:path w="7905" h="17525" extrusionOk="0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2203213" y="974175"/>
              <a:ext cx="16925" cy="85625"/>
            </a:xfrm>
            <a:custGeom>
              <a:avLst/>
              <a:gdLst/>
              <a:ahLst/>
              <a:cxnLst/>
              <a:rect l="l" t="t" r="r" b="b"/>
              <a:pathLst>
                <a:path w="677" h="3425" extrusionOk="0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2206963" y="1025825"/>
              <a:ext cx="1150" cy="4800"/>
            </a:xfrm>
            <a:custGeom>
              <a:avLst/>
              <a:gdLst/>
              <a:ahLst/>
              <a:cxnLst/>
              <a:rect l="l" t="t" r="r" b="b"/>
              <a:pathLst>
                <a:path w="46" h="192" extrusionOk="0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2210013" y="1038125"/>
              <a:ext cx="1250" cy="4400"/>
            </a:xfrm>
            <a:custGeom>
              <a:avLst/>
              <a:gdLst/>
              <a:ahLst/>
              <a:cxnLst/>
              <a:rect l="l" t="t" r="r" b="b"/>
              <a:pathLst>
                <a:path w="50" h="176" extrusionOk="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2212463" y="1046525"/>
              <a:ext cx="4875" cy="13275"/>
            </a:xfrm>
            <a:custGeom>
              <a:avLst/>
              <a:gdLst/>
              <a:ahLst/>
              <a:cxnLst/>
              <a:rect l="l" t="t" r="r" b="b"/>
              <a:pathLst>
                <a:path w="195" h="531" extrusionOk="0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" name="Google Shape;747;p39"/>
          <p:cNvSpPr txBox="1">
            <a:spLocks noGrp="1"/>
          </p:cNvSpPr>
          <p:nvPr>
            <p:ph type="ctrTitle"/>
          </p:nvPr>
        </p:nvSpPr>
        <p:spPr>
          <a:xfrm>
            <a:off x="713100" y="991557"/>
            <a:ext cx="4982700" cy="1777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 Food </a:t>
            </a:r>
            <a:r>
              <a:rPr lang="en" dirty="0">
                <a:solidFill>
                  <a:schemeClr val="bg1"/>
                </a:solidFill>
              </a:rPr>
              <a:t>Restaurant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8" name="Google Shape;748;p39"/>
          <p:cNvSpPr txBox="1">
            <a:spLocks noGrp="1"/>
          </p:cNvSpPr>
          <p:nvPr>
            <p:ph type="subTitle" idx="1"/>
          </p:nvPr>
        </p:nvSpPr>
        <p:spPr>
          <a:xfrm>
            <a:off x="701899" y="2939722"/>
            <a:ext cx="49827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" dirty="0"/>
              <a:t>Shanag ismael  - Meer salam - Gazo badran </a:t>
            </a:r>
            <a:endParaRPr dirty="0"/>
          </a:p>
        </p:txBody>
      </p:sp>
      <p:sp>
        <p:nvSpPr>
          <p:cNvPr id="749" name="Google Shape;749;p39"/>
          <p:cNvSpPr/>
          <p:nvPr/>
        </p:nvSpPr>
        <p:spPr>
          <a:xfrm>
            <a:off x="5316475" y="11829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" name="Google Shape;750;p39"/>
          <p:cNvGrpSpPr/>
          <p:nvPr/>
        </p:nvGrpSpPr>
        <p:grpSpPr>
          <a:xfrm rot="-1455342">
            <a:off x="749201" y="480509"/>
            <a:ext cx="352292" cy="305993"/>
            <a:chOff x="6162925" y="4235275"/>
            <a:chExt cx="352300" cy="306000"/>
          </a:xfrm>
        </p:grpSpPr>
        <p:sp>
          <p:nvSpPr>
            <p:cNvPr id="751" name="Google Shape;751;p39"/>
            <p:cNvSpPr/>
            <p:nvPr/>
          </p:nvSpPr>
          <p:spPr>
            <a:xfrm>
              <a:off x="6351450" y="4468600"/>
              <a:ext cx="163775" cy="72675"/>
            </a:xfrm>
            <a:custGeom>
              <a:avLst/>
              <a:gdLst/>
              <a:ahLst/>
              <a:cxnLst/>
              <a:rect l="l" t="t" r="r" b="b"/>
              <a:pathLst>
                <a:path w="6551" h="2907" extrusionOk="0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6162925" y="4235275"/>
              <a:ext cx="231275" cy="110950"/>
            </a:xfrm>
            <a:custGeom>
              <a:avLst/>
              <a:gdLst/>
              <a:ahLst/>
              <a:cxnLst/>
              <a:rect l="l" t="t" r="r" b="b"/>
              <a:pathLst>
                <a:path w="9251" h="4438" extrusionOk="0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6363250" y="4392750"/>
              <a:ext cx="139000" cy="55100"/>
            </a:xfrm>
            <a:custGeom>
              <a:avLst/>
              <a:gdLst/>
              <a:ahLst/>
              <a:cxnLst/>
              <a:rect l="l" t="t" r="r" b="b"/>
              <a:pathLst>
                <a:path w="5560" h="2204" extrusionOk="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6172675" y="4425875"/>
              <a:ext cx="177150" cy="115400"/>
            </a:xfrm>
            <a:custGeom>
              <a:avLst/>
              <a:gdLst/>
              <a:ahLst/>
              <a:cxnLst/>
              <a:rect l="l" t="t" r="r" b="b"/>
              <a:pathLst>
                <a:path w="7086" h="4616" extrusionOk="0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6163325" y="4366975"/>
              <a:ext cx="230875" cy="38250"/>
            </a:xfrm>
            <a:custGeom>
              <a:avLst/>
              <a:gdLst/>
              <a:ahLst/>
              <a:cxnLst/>
              <a:rect l="l" t="t" r="r" b="b"/>
              <a:pathLst>
                <a:path w="9235" h="1530" extrusionOk="0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" name="Google Shape;756;p39"/>
          <p:cNvSpPr/>
          <p:nvPr/>
        </p:nvSpPr>
        <p:spPr>
          <a:xfrm>
            <a:off x="5316475" y="433480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9"/>
          <p:cNvSpPr/>
          <p:nvPr/>
        </p:nvSpPr>
        <p:spPr>
          <a:xfrm>
            <a:off x="8212325" y="11411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" name="Google Shape;758;p39"/>
          <p:cNvGrpSpPr/>
          <p:nvPr/>
        </p:nvGrpSpPr>
        <p:grpSpPr>
          <a:xfrm rot="1047825">
            <a:off x="7474749" y="319360"/>
            <a:ext cx="250373" cy="351297"/>
            <a:chOff x="6214525" y="3543075"/>
            <a:chExt cx="250375" cy="351300"/>
          </a:xfrm>
        </p:grpSpPr>
        <p:sp>
          <p:nvSpPr>
            <p:cNvPr id="759" name="Google Shape;759;p39"/>
            <p:cNvSpPr/>
            <p:nvPr/>
          </p:nvSpPr>
          <p:spPr>
            <a:xfrm>
              <a:off x="6256750" y="3868325"/>
              <a:ext cx="165825" cy="26050"/>
            </a:xfrm>
            <a:custGeom>
              <a:avLst/>
              <a:gdLst/>
              <a:ahLst/>
              <a:cxnLst/>
              <a:rect l="l" t="t" r="r" b="b"/>
              <a:pathLst>
                <a:path w="6633" h="1042" extrusionOk="0">
                  <a:moveTo>
                    <a:pt x="1" y="0"/>
                  </a:moveTo>
                  <a:lnTo>
                    <a:pt x="67" y="652"/>
                  </a:lnTo>
                  <a:cubicBezTo>
                    <a:pt x="83" y="862"/>
                    <a:pt x="262" y="1042"/>
                    <a:pt x="473" y="1042"/>
                  </a:cubicBezTo>
                  <a:lnTo>
                    <a:pt x="6161" y="1042"/>
                  </a:lnTo>
                  <a:cubicBezTo>
                    <a:pt x="6375" y="1042"/>
                    <a:pt x="6551" y="862"/>
                    <a:pt x="6570" y="652"/>
                  </a:cubicBezTo>
                  <a:lnTo>
                    <a:pt x="6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6214525" y="3631425"/>
              <a:ext cx="250375" cy="216225"/>
            </a:xfrm>
            <a:custGeom>
              <a:avLst/>
              <a:gdLst/>
              <a:ahLst/>
              <a:cxnLst/>
              <a:rect l="l" t="t" r="r" b="b"/>
              <a:pathLst>
                <a:path w="10015" h="8649" extrusionOk="0">
                  <a:moveTo>
                    <a:pt x="5006" y="3480"/>
                  </a:moveTo>
                  <a:cubicBezTo>
                    <a:pt x="5236" y="3480"/>
                    <a:pt x="5411" y="3659"/>
                    <a:pt x="5411" y="3886"/>
                  </a:cubicBezTo>
                  <a:cubicBezTo>
                    <a:pt x="5411" y="4112"/>
                    <a:pt x="5236" y="4291"/>
                    <a:pt x="5006" y="4291"/>
                  </a:cubicBezTo>
                  <a:cubicBezTo>
                    <a:pt x="4779" y="4291"/>
                    <a:pt x="4600" y="4112"/>
                    <a:pt x="4600" y="3886"/>
                  </a:cubicBezTo>
                  <a:cubicBezTo>
                    <a:pt x="4600" y="3659"/>
                    <a:pt x="4779" y="3480"/>
                    <a:pt x="5006" y="3480"/>
                  </a:cubicBezTo>
                  <a:close/>
                  <a:moveTo>
                    <a:pt x="2485" y="3917"/>
                  </a:moveTo>
                  <a:cubicBezTo>
                    <a:pt x="2716" y="3917"/>
                    <a:pt x="2895" y="4096"/>
                    <a:pt x="2895" y="4327"/>
                  </a:cubicBezTo>
                  <a:cubicBezTo>
                    <a:pt x="2895" y="4553"/>
                    <a:pt x="2716" y="4732"/>
                    <a:pt x="2485" y="4732"/>
                  </a:cubicBezTo>
                  <a:cubicBezTo>
                    <a:pt x="2259" y="4732"/>
                    <a:pt x="2080" y="4553"/>
                    <a:pt x="2080" y="4327"/>
                  </a:cubicBezTo>
                  <a:cubicBezTo>
                    <a:pt x="2080" y="4096"/>
                    <a:pt x="2259" y="3917"/>
                    <a:pt x="2485" y="3917"/>
                  </a:cubicBezTo>
                  <a:close/>
                  <a:moveTo>
                    <a:pt x="7526" y="3917"/>
                  </a:moveTo>
                  <a:cubicBezTo>
                    <a:pt x="7752" y="3917"/>
                    <a:pt x="7931" y="4096"/>
                    <a:pt x="7931" y="4327"/>
                  </a:cubicBezTo>
                  <a:cubicBezTo>
                    <a:pt x="7931" y="4553"/>
                    <a:pt x="7752" y="4732"/>
                    <a:pt x="7526" y="4732"/>
                  </a:cubicBezTo>
                  <a:cubicBezTo>
                    <a:pt x="7299" y="4732"/>
                    <a:pt x="7120" y="4553"/>
                    <a:pt x="7120" y="4327"/>
                  </a:cubicBezTo>
                  <a:cubicBezTo>
                    <a:pt x="7120" y="4096"/>
                    <a:pt x="7299" y="3917"/>
                    <a:pt x="7526" y="3917"/>
                  </a:cubicBezTo>
                  <a:close/>
                  <a:moveTo>
                    <a:pt x="3851" y="4795"/>
                  </a:moveTo>
                  <a:cubicBezTo>
                    <a:pt x="4081" y="4795"/>
                    <a:pt x="4260" y="4974"/>
                    <a:pt x="4260" y="5204"/>
                  </a:cubicBezTo>
                  <a:cubicBezTo>
                    <a:pt x="4260" y="5431"/>
                    <a:pt x="4081" y="5610"/>
                    <a:pt x="3851" y="5610"/>
                  </a:cubicBezTo>
                  <a:cubicBezTo>
                    <a:pt x="3625" y="5610"/>
                    <a:pt x="3445" y="5431"/>
                    <a:pt x="3445" y="5204"/>
                  </a:cubicBezTo>
                  <a:cubicBezTo>
                    <a:pt x="3445" y="4974"/>
                    <a:pt x="3625" y="4795"/>
                    <a:pt x="3851" y="4795"/>
                  </a:cubicBezTo>
                  <a:close/>
                  <a:moveTo>
                    <a:pt x="6160" y="4795"/>
                  </a:moveTo>
                  <a:cubicBezTo>
                    <a:pt x="6387" y="4795"/>
                    <a:pt x="6566" y="4974"/>
                    <a:pt x="6566" y="5204"/>
                  </a:cubicBezTo>
                  <a:cubicBezTo>
                    <a:pt x="6566" y="5431"/>
                    <a:pt x="6387" y="5610"/>
                    <a:pt x="6160" y="5610"/>
                  </a:cubicBezTo>
                  <a:cubicBezTo>
                    <a:pt x="5934" y="5610"/>
                    <a:pt x="5739" y="5431"/>
                    <a:pt x="5739" y="5204"/>
                  </a:cubicBezTo>
                  <a:cubicBezTo>
                    <a:pt x="5739" y="4974"/>
                    <a:pt x="5934" y="4795"/>
                    <a:pt x="6160" y="4795"/>
                  </a:cubicBezTo>
                  <a:close/>
                  <a:moveTo>
                    <a:pt x="2700" y="5887"/>
                  </a:moveTo>
                  <a:cubicBezTo>
                    <a:pt x="2926" y="5887"/>
                    <a:pt x="3121" y="6063"/>
                    <a:pt x="3121" y="6293"/>
                  </a:cubicBezTo>
                  <a:cubicBezTo>
                    <a:pt x="3121" y="6519"/>
                    <a:pt x="2926" y="6714"/>
                    <a:pt x="2700" y="6714"/>
                  </a:cubicBezTo>
                  <a:cubicBezTo>
                    <a:pt x="2485" y="6714"/>
                    <a:pt x="2290" y="6519"/>
                    <a:pt x="2290" y="6293"/>
                  </a:cubicBezTo>
                  <a:cubicBezTo>
                    <a:pt x="2290" y="6063"/>
                    <a:pt x="2485" y="5887"/>
                    <a:pt x="2700" y="5887"/>
                  </a:cubicBezTo>
                  <a:close/>
                  <a:moveTo>
                    <a:pt x="5006" y="5887"/>
                  </a:moveTo>
                  <a:cubicBezTo>
                    <a:pt x="5236" y="5887"/>
                    <a:pt x="5411" y="6063"/>
                    <a:pt x="5411" y="6293"/>
                  </a:cubicBezTo>
                  <a:cubicBezTo>
                    <a:pt x="5411" y="6519"/>
                    <a:pt x="5236" y="6714"/>
                    <a:pt x="5006" y="6714"/>
                  </a:cubicBezTo>
                  <a:cubicBezTo>
                    <a:pt x="4779" y="6714"/>
                    <a:pt x="4600" y="6519"/>
                    <a:pt x="4600" y="6293"/>
                  </a:cubicBezTo>
                  <a:cubicBezTo>
                    <a:pt x="4600" y="6063"/>
                    <a:pt x="4779" y="5887"/>
                    <a:pt x="5006" y="5887"/>
                  </a:cubicBezTo>
                  <a:close/>
                  <a:moveTo>
                    <a:pt x="7299" y="5887"/>
                  </a:moveTo>
                  <a:cubicBezTo>
                    <a:pt x="7526" y="5887"/>
                    <a:pt x="7721" y="6063"/>
                    <a:pt x="7721" y="6293"/>
                  </a:cubicBezTo>
                  <a:cubicBezTo>
                    <a:pt x="7721" y="6519"/>
                    <a:pt x="7526" y="6714"/>
                    <a:pt x="7299" y="6714"/>
                  </a:cubicBezTo>
                  <a:cubicBezTo>
                    <a:pt x="7069" y="6714"/>
                    <a:pt x="6894" y="6519"/>
                    <a:pt x="6894" y="6293"/>
                  </a:cubicBezTo>
                  <a:cubicBezTo>
                    <a:pt x="6894" y="6063"/>
                    <a:pt x="7069" y="5887"/>
                    <a:pt x="7299" y="5887"/>
                  </a:cubicBezTo>
                  <a:close/>
                  <a:moveTo>
                    <a:pt x="3851" y="6975"/>
                  </a:moveTo>
                  <a:cubicBezTo>
                    <a:pt x="4081" y="6975"/>
                    <a:pt x="4260" y="7170"/>
                    <a:pt x="4260" y="7397"/>
                  </a:cubicBezTo>
                  <a:cubicBezTo>
                    <a:pt x="4260" y="7623"/>
                    <a:pt x="4081" y="7802"/>
                    <a:pt x="3851" y="7802"/>
                  </a:cubicBezTo>
                  <a:cubicBezTo>
                    <a:pt x="3625" y="7802"/>
                    <a:pt x="3445" y="7623"/>
                    <a:pt x="3445" y="7397"/>
                  </a:cubicBezTo>
                  <a:cubicBezTo>
                    <a:pt x="3445" y="7170"/>
                    <a:pt x="3625" y="6975"/>
                    <a:pt x="3851" y="6975"/>
                  </a:cubicBezTo>
                  <a:close/>
                  <a:moveTo>
                    <a:pt x="6160" y="6975"/>
                  </a:moveTo>
                  <a:cubicBezTo>
                    <a:pt x="6387" y="6975"/>
                    <a:pt x="6566" y="7170"/>
                    <a:pt x="6566" y="7397"/>
                  </a:cubicBezTo>
                  <a:cubicBezTo>
                    <a:pt x="6566" y="7623"/>
                    <a:pt x="6387" y="7802"/>
                    <a:pt x="6160" y="7802"/>
                  </a:cubicBezTo>
                  <a:cubicBezTo>
                    <a:pt x="5934" y="7802"/>
                    <a:pt x="5739" y="7623"/>
                    <a:pt x="5739" y="7397"/>
                  </a:cubicBezTo>
                  <a:cubicBezTo>
                    <a:pt x="5739" y="7170"/>
                    <a:pt x="5934" y="6975"/>
                    <a:pt x="6160" y="6975"/>
                  </a:cubicBezTo>
                  <a:close/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36"/>
                    <a:pt x="180" y="816"/>
                    <a:pt x="406" y="816"/>
                  </a:cubicBezTo>
                  <a:lnTo>
                    <a:pt x="488" y="816"/>
                  </a:lnTo>
                  <a:lnTo>
                    <a:pt x="652" y="2001"/>
                  </a:lnTo>
                  <a:cubicBezTo>
                    <a:pt x="683" y="2197"/>
                    <a:pt x="863" y="2356"/>
                    <a:pt x="1058" y="2356"/>
                  </a:cubicBezTo>
                  <a:lnTo>
                    <a:pt x="1120" y="2356"/>
                  </a:lnTo>
                  <a:lnTo>
                    <a:pt x="1627" y="8649"/>
                  </a:lnTo>
                  <a:lnTo>
                    <a:pt x="8388" y="8649"/>
                  </a:lnTo>
                  <a:lnTo>
                    <a:pt x="8891" y="2356"/>
                  </a:lnTo>
                  <a:lnTo>
                    <a:pt x="8942" y="2356"/>
                  </a:lnTo>
                  <a:cubicBezTo>
                    <a:pt x="9152" y="2356"/>
                    <a:pt x="9332" y="2197"/>
                    <a:pt x="9348" y="2001"/>
                  </a:cubicBezTo>
                  <a:lnTo>
                    <a:pt x="9527" y="816"/>
                  </a:lnTo>
                  <a:lnTo>
                    <a:pt x="9605" y="816"/>
                  </a:lnTo>
                  <a:cubicBezTo>
                    <a:pt x="9835" y="816"/>
                    <a:pt x="10015" y="636"/>
                    <a:pt x="10015" y="406"/>
                  </a:cubicBezTo>
                  <a:cubicBezTo>
                    <a:pt x="10015" y="180"/>
                    <a:pt x="9835" y="0"/>
                    <a:pt x="9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6362875" y="3543075"/>
              <a:ext cx="54825" cy="67700"/>
            </a:xfrm>
            <a:custGeom>
              <a:avLst/>
              <a:gdLst/>
              <a:ahLst/>
              <a:cxnLst/>
              <a:rect l="l" t="t" r="r" b="b"/>
              <a:pathLst>
                <a:path w="2193" h="2708" extrusionOk="0">
                  <a:moveTo>
                    <a:pt x="918" y="1"/>
                  </a:moveTo>
                  <a:cubicBezTo>
                    <a:pt x="803" y="1"/>
                    <a:pt x="694" y="77"/>
                    <a:pt x="667" y="187"/>
                  </a:cubicBezTo>
                  <a:lnTo>
                    <a:pt x="0" y="2707"/>
                  </a:lnTo>
                  <a:lnTo>
                    <a:pt x="1576" y="2707"/>
                  </a:lnTo>
                  <a:lnTo>
                    <a:pt x="2146" y="577"/>
                  </a:lnTo>
                  <a:cubicBezTo>
                    <a:pt x="2192" y="448"/>
                    <a:pt x="2111" y="300"/>
                    <a:pt x="1982" y="269"/>
                  </a:cubicBezTo>
                  <a:lnTo>
                    <a:pt x="975" y="8"/>
                  </a:lnTo>
                  <a:cubicBezTo>
                    <a:pt x="956" y="3"/>
                    <a:pt x="937" y="1"/>
                    <a:pt x="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1"/>
          <p:cNvSpPr/>
          <p:nvPr/>
        </p:nvSpPr>
        <p:spPr>
          <a:xfrm>
            <a:off x="1810325" y="1339425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1"/>
          <p:cNvSpPr/>
          <p:nvPr/>
        </p:nvSpPr>
        <p:spPr>
          <a:xfrm>
            <a:off x="4295875" y="1339425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1"/>
          <p:cNvSpPr/>
          <p:nvPr/>
        </p:nvSpPr>
        <p:spPr>
          <a:xfrm>
            <a:off x="6767325" y="1339425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1"/>
          <p:cNvSpPr/>
          <p:nvPr/>
        </p:nvSpPr>
        <p:spPr>
          <a:xfrm>
            <a:off x="1810325" y="2930822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1"/>
          <p:cNvSpPr/>
          <p:nvPr/>
        </p:nvSpPr>
        <p:spPr>
          <a:xfrm>
            <a:off x="4295875" y="2930822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1"/>
          <p:cNvSpPr/>
          <p:nvPr/>
        </p:nvSpPr>
        <p:spPr>
          <a:xfrm>
            <a:off x="6767325" y="2930822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1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contents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82" name="Google Shape;782;p41"/>
          <p:cNvSpPr txBox="1">
            <a:spLocks noGrp="1"/>
          </p:cNvSpPr>
          <p:nvPr>
            <p:ph type="title" idx="2"/>
          </p:nvPr>
        </p:nvSpPr>
        <p:spPr>
          <a:xfrm>
            <a:off x="1717957" y="139947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4" name="Google Shape;784;p41"/>
          <p:cNvSpPr txBox="1">
            <a:spLocks noGrp="1"/>
          </p:cNvSpPr>
          <p:nvPr>
            <p:ph type="title" idx="6"/>
          </p:nvPr>
        </p:nvSpPr>
        <p:spPr>
          <a:xfrm>
            <a:off x="1717949" y="2984552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86" name="Google Shape;786;p41"/>
          <p:cNvSpPr txBox="1">
            <a:spLocks noGrp="1"/>
          </p:cNvSpPr>
          <p:nvPr>
            <p:ph type="title" idx="8"/>
          </p:nvPr>
        </p:nvSpPr>
        <p:spPr>
          <a:xfrm>
            <a:off x="4196586" y="2984573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88" name="Google Shape;788;p41"/>
          <p:cNvSpPr txBox="1">
            <a:spLocks noGrp="1"/>
          </p:cNvSpPr>
          <p:nvPr>
            <p:ph type="title" idx="4"/>
          </p:nvPr>
        </p:nvSpPr>
        <p:spPr>
          <a:xfrm>
            <a:off x="4196586" y="139942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90" name="Google Shape;790;p41"/>
          <p:cNvSpPr txBox="1">
            <a:spLocks noGrp="1"/>
          </p:cNvSpPr>
          <p:nvPr>
            <p:ph type="subTitle" idx="9"/>
          </p:nvPr>
        </p:nvSpPr>
        <p:spPr>
          <a:xfrm>
            <a:off x="1017900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 table</a:t>
            </a:r>
            <a:endParaRPr dirty="0"/>
          </a:p>
        </p:txBody>
      </p:sp>
      <p:sp>
        <p:nvSpPr>
          <p:cNvPr id="791" name="Google Shape;791;p41"/>
          <p:cNvSpPr txBox="1">
            <a:spLocks noGrp="1"/>
          </p:cNvSpPr>
          <p:nvPr>
            <p:ph type="subTitle" idx="13"/>
          </p:nvPr>
        </p:nvSpPr>
        <p:spPr>
          <a:xfrm>
            <a:off x="3496502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 </a:t>
            </a:r>
            <a:endParaRPr dirty="0"/>
          </a:p>
        </p:txBody>
      </p:sp>
      <p:sp>
        <p:nvSpPr>
          <p:cNvPr id="792" name="Google Shape;792;p41"/>
          <p:cNvSpPr txBox="1">
            <a:spLocks noGrp="1"/>
          </p:cNvSpPr>
          <p:nvPr>
            <p:ph type="subTitle" idx="14"/>
          </p:nvPr>
        </p:nvSpPr>
        <p:spPr>
          <a:xfrm>
            <a:off x="1018025" y="3576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</a:t>
            </a:r>
            <a:r>
              <a:rPr lang="en" dirty="0"/>
              <a:t>est </a:t>
            </a:r>
            <a:endParaRPr dirty="0"/>
          </a:p>
        </p:txBody>
      </p:sp>
      <p:sp>
        <p:nvSpPr>
          <p:cNvPr id="793" name="Google Shape;793;p41"/>
          <p:cNvSpPr txBox="1">
            <a:spLocks noGrp="1"/>
          </p:cNvSpPr>
          <p:nvPr>
            <p:ph type="subTitle" idx="15"/>
          </p:nvPr>
        </p:nvSpPr>
        <p:spPr>
          <a:xfrm>
            <a:off x="3496627" y="3576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" dirty="0"/>
              <a:t>PDF</a:t>
            </a:r>
            <a:endParaRPr dirty="0"/>
          </a:p>
        </p:txBody>
      </p:sp>
      <p:sp>
        <p:nvSpPr>
          <p:cNvPr id="795" name="Google Shape;795;p41"/>
          <p:cNvSpPr txBox="1">
            <a:spLocks noGrp="1"/>
          </p:cNvSpPr>
          <p:nvPr>
            <p:ph type="title" idx="17"/>
          </p:nvPr>
        </p:nvSpPr>
        <p:spPr>
          <a:xfrm>
            <a:off x="6675048" y="1399425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97" name="Google Shape;797;p41"/>
          <p:cNvSpPr txBox="1">
            <a:spLocks noGrp="1"/>
          </p:cNvSpPr>
          <p:nvPr>
            <p:ph type="title" idx="19"/>
          </p:nvPr>
        </p:nvSpPr>
        <p:spPr>
          <a:xfrm>
            <a:off x="6675048" y="2984573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98" name="Google Shape;798;p41"/>
          <p:cNvSpPr txBox="1">
            <a:spLocks noGrp="1"/>
          </p:cNvSpPr>
          <p:nvPr>
            <p:ph type="subTitle" idx="20"/>
          </p:nvPr>
        </p:nvSpPr>
        <p:spPr>
          <a:xfrm>
            <a:off x="5974977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</a:t>
            </a:r>
            <a:endParaRPr dirty="0"/>
          </a:p>
        </p:txBody>
      </p:sp>
      <p:sp>
        <p:nvSpPr>
          <p:cNvPr id="799" name="Google Shape;799;p41"/>
          <p:cNvSpPr txBox="1">
            <a:spLocks noGrp="1"/>
          </p:cNvSpPr>
          <p:nvPr>
            <p:ph type="subTitle" idx="21"/>
          </p:nvPr>
        </p:nvSpPr>
        <p:spPr>
          <a:xfrm>
            <a:off x="5974977" y="4336128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dirty="0"/>
              <a:t> </a:t>
            </a:r>
            <a:r>
              <a:rPr lang="en-US" sz="2400" dirty="0">
                <a:solidFill>
                  <a:schemeClr val="tx1"/>
                </a:solidFill>
                <a:latin typeface="Fira Sans" panose="020B0503050000020004" pitchFamily="34" charset="0"/>
              </a:rPr>
              <a:t>look and feel windows 11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00" name="Google Shape;800;p41"/>
          <p:cNvGrpSpPr/>
          <p:nvPr/>
        </p:nvGrpSpPr>
        <p:grpSpPr>
          <a:xfrm rot="1261609">
            <a:off x="8119192" y="741115"/>
            <a:ext cx="351145" cy="327996"/>
            <a:chOff x="4166025" y="2933700"/>
            <a:chExt cx="351150" cy="328000"/>
          </a:xfrm>
        </p:grpSpPr>
        <p:sp>
          <p:nvSpPr>
            <p:cNvPr id="801" name="Google Shape;801;p41"/>
            <p:cNvSpPr/>
            <p:nvPr/>
          </p:nvSpPr>
          <p:spPr>
            <a:xfrm>
              <a:off x="4412675" y="3138900"/>
              <a:ext cx="45100" cy="17975"/>
            </a:xfrm>
            <a:custGeom>
              <a:avLst/>
              <a:gdLst/>
              <a:ahLst/>
              <a:cxnLst/>
              <a:rect l="l" t="t" r="r" b="b"/>
              <a:pathLst>
                <a:path w="1804" h="719" extrusionOk="0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4353775" y="3040600"/>
              <a:ext cx="163400" cy="221100"/>
            </a:xfrm>
            <a:custGeom>
              <a:avLst/>
              <a:gdLst/>
              <a:ahLst/>
              <a:cxnLst/>
              <a:rect l="l" t="t" r="r" b="b"/>
              <a:pathLst>
                <a:path w="6536" h="8844" extrusionOk="0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4224950" y="3138900"/>
              <a:ext cx="45075" cy="17975"/>
            </a:xfrm>
            <a:custGeom>
              <a:avLst/>
              <a:gdLst/>
              <a:ahLst/>
              <a:cxnLst/>
              <a:rect l="l" t="t" r="r" b="b"/>
              <a:pathLst>
                <a:path w="1803" h="719" extrusionOk="0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4166025" y="3040600"/>
              <a:ext cx="163000" cy="221100"/>
            </a:xfrm>
            <a:custGeom>
              <a:avLst/>
              <a:gdLst/>
              <a:ahLst/>
              <a:cxnLst/>
              <a:rect l="l" t="t" r="r" b="b"/>
              <a:pathLst>
                <a:path w="6520" h="8844" extrusionOk="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4381000" y="2933700"/>
              <a:ext cx="108475" cy="86625"/>
            </a:xfrm>
            <a:custGeom>
              <a:avLst/>
              <a:gdLst/>
              <a:ahLst/>
              <a:cxnLst/>
              <a:rect l="l" t="t" r="r" b="b"/>
              <a:pathLst>
                <a:path w="4339" h="3465" extrusionOk="0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4193250" y="2933700"/>
              <a:ext cx="108475" cy="86625"/>
            </a:xfrm>
            <a:custGeom>
              <a:avLst/>
              <a:gdLst/>
              <a:ahLst/>
              <a:cxnLst/>
              <a:rect l="l" t="t" r="r" b="b"/>
              <a:pathLst>
                <a:path w="4339" h="3465" extrusionOk="0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41"/>
          <p:cNvSpPr/>
          <p:nvPr/>
        </p:nvSpPr>
        <p:spPr>
          <a:xfrm>
            <a:off x="837900" y="88720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1798" r="4159" b="28443"/>
          <a:stretch/>
        </p:blipFill>
        <p:spPr>
          <a:xfrm>
            <a:off x="0" y="2047416"/>
            <a:ext cx="7091835" cy="3090214"/>
          </a:xfrm>
          <a:prstGeom prst="rect">
            <a:avLst/>
          </a:prstGeom>
        </p:spPr>
      </p:pic>
      <p:grpSp>
        <p:nvGrpSpPr>
          <p:cNvPr id="863" name="Google Shape;863;p43"/>
          <p:cNvGrpSpPr/>
          <p:nvPr/>
        </p:nvGrpSpPr>
        <p:grpSpPr>
          <a:xfrm>
            <a:off x="-189" y="1773702"/>
            <a:ext cx="7663512" cy="3354250"/>
            <a:chOff x="1309538" y="706450"/>
            <a:chExt cx="613675" cy="268600"/>
          </a:xfrm>
        </p:grpSpPr>
        <p:sp>
          <p:nvSpPr>
            <p:cNvPr id="864" name="Google Shape;864;p43"/>
            <p:cNvSpPr/>
            <p:nvPr/>
          </p:nvSpPr>
          <p:spPr>
            <a:xfrm>
              <a:off x="1361688" y="765050"/>
              <a:ext cx="4775" cy="975"/>
            </a:xfrm>
            <a:custGeom>
              <a:avLst/>
              <a:gdLst/>
              <a:ahLst/>
              <a:cxnLst/>
              <a:rect l="l" t="t" r="r" b="b"/>
              <a:pathLst>
                <a:path w="191" h="39" extrusionOk="0">
                  <a:moveTo>
                    <a:pt x="0" y="39"/>
                  </a:moveTo>
                  <a:cubicBezTo>
                    <a:pt x="65" y="25"/>
                    <a:pt x="128" y="9"/>
                    <a:pt x="191" y="0"/>
                  </a:cubicBezTo>
                  <a:cubicBezTo>
                    <a:pt x="128" y="9"/>
                    <a:pt x="65" y="25"/>
                    <a:pt x="0" y="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1349888" y="767850"/>
              <a:ext cx="4300" cy="1225"/>
            </a:xfrm>
            <a:custGeom>
              <a:avLst/>
              <a:gdLst/>
              <a:ahLst/>
              <a:cxnLst/>
              <a:rect l="l" t="t" r="r" b="b"/>
              <a:pathLst>
                <a:path w="172" h="49" extrusionOk="0">
                  <a:moveTo>
                    <a:pt x="171" y="0"/>
                  </a:moveTo>
                  <a:lnTo>
                    <a:pt x="171" y="0"/>
                  </a:lnTo>
                  <a:cubicBezTo>
                    <a:pt x="150" y="8"/>
                    <a:pt x="128" y="14"/>
                    <a:pt x="106" y="21"/>
                  </a:cubicBezTo>
                  <a:lnTo>
                    <a:pt x="106" y="21"/>
                  </a:lnTo>
                  <a:cubicBezTo>
                    <a:pt x="108" y="20"/>
                    <a:pt x="111" y="19"/>
                    <a:pt x="113" y="19"/>
                  </a:cubicBezTo>
                  <a:cubicBezTo>
                    <a:pt x="133" y="14"/>
                    <a:pt x="151" y="10"/>
                    <a:pt x="171" y="0"/>
                  </a:cubicBezTo>
                  <a:close/>
                  <a:moveTo>
                    <a:pt x="106" y="21"/>
                  </a:moveTo>
                  <a:cubicBezTo>
                    <a:pt x="81" y="28"/>
                    <a:pt x="57" y="34"/>
                    <a:pt x="32" y="40"/>
                  </a:cubicBezTo>
                  <a:lnTo>
                    <a:pt x="32" y="40"/>
                  </a:lnTo>
                  <a:cubicBezTo>
                    <a:pt x="57" y="34"/>
                    <a:pt x="82" y="28"/>
                    <a:pt x="106" y="21"/>
                  </a:cubicBezTo>
                  <a:close/>
                  <a:moveTo>
                    <a:pt x="32" y="40"/>
                  </a:moveTo>
                  <a:cubicBezTo>
                    <a:pt x="22" y="43"/>
                    <a:pt x="11" y="46"/>
                    <a:pt x="1" y="48"/>
                  </a:cubicBezTo>
                  <a:cubicBezTo>
                    <a:pt x="12" y="46"/>
                    <a:pt x="22" y="43"/>
                    <a:pt x="32" y="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1309538" y="762000"/>
              <a:ext cx="108100" cy="27025"/>
            </a:xfrm>
            <a:custGeom>
              <a:avLst/>
              <a:gdLst/>
              <a:ahLst/>
              <a:cxnLst/>
              <a:rect l="l" t="t" r="r" b="b"/>
              <a:pathLst>
                <a:path w="4324" h="1081" extrusionOk="0">
                  <a:moveTo>
                    <a:pt x="1455" y="336"/>
                  </a:moveTo>
                  <a:cubicBezTo>
                    <a:pt x="1430" y="340"/>
                    <a:pt x="1411" y="351"/>
                    <a:pt x="1386" y="356"/>
                  </a:cubicBezTo>
                  <a:cubicBezTo>
                    <a:pt x="1275" y="394"/>
                    <a:pt x="1163" y="434"/>
                    <a:pt x="1056" y="472"/>
                  </a:cubicBezTo>
                  <a:lnTo>
                    <a:pt x="1019" y="488"/>
                  </a:lnTo>
                  <a:lnTo>
                    <a:pt x="1019" y="488"/>
                  </a:lnTo>
                  <a:cubicBezTo>
                    <a:pt x="1163" y="432"/>
                    <a:pt x="1309" y="382"/>
                    <a:pt x="1455" y="336"/>
                  </a:cubicBezTo>
                  <a:close/>
                  <a:moveTo>
                    <a:pt x="3674" y="1"/>
                  </a:moveTo>
                  <a:cubicBezTo>
                    <a:pt x="3204" y="1"/>
                    <a:pt x="2752" y="46"/>
                    <a:pt x="2310" y="127"/>
                  </a:cubicBezTo>
                  <a:cubicBezTo>
                    <a:pt x="1722" y="237"/>
                    <a:pt x="1150" y="413"/>
                    <a:pt x="568" y="683"/>
                  </a:cubicBezTo>
                  <a:lnTo>
                    <a:pt x="568" y="683"/>
                  </a:lnTo>
                  <a:cubicBezTo>
                    <a:pt x="620" y="658"/>
                    <a:pt x="672" y="632"/>
                    <a:pt x="725" y="609"/>
                  </a:cubicBezTo>
                  <a:lnTo>
                    <a:pt x="1019" y="488"/>
                  </a:lnTo>
                  <a:lnTo>
                    <a:pt x="1019" y="488"/>
                  </a:lnTo>
                  <a:cubicBezTo>
                    <a:pt x="672" y="620"/>
                    <a:pt x="330" y="780"/>
                    <a:pt x="0" y="968"/>
                  </a:cubicBezTo>
                  <a:lnTo>
                    <a:pt x="0" y="1080"/>
                  </a:lnTo>
                  <a:lnTo>
                    <a:pt x="44" y="1056"/>
                  </a:lnTo>
                  <a:cubicBezTo>
                    <a:pt x="142" y="1007"/>
                    <a:pt x="234" y="949"/>
                    <a:pt x="326" y="905"/>
                  </a:cubicBezTo>
                  <a:cubicBezTo>
                    <a:pt x="521" y="813"/>
                    <a:pt x="710" y="720"/>
                    <a:pt x="914" y="643"/>
                  </a:cubicBezTo>
                  <a:cubicBezTo>
                    <a:pt x="1109" y="560"/>
                    <a:pt x="1314" y="497"/>
                    <a:pt x="1513" y="428"/>
                  </a:cubicBezTo>
                  <a:cubicBezTo>
                    <a:pt x="1615" y="399"/>
                    <a:pt x="1718" y="370"/>
                    <a:pt x="1824" y="346"/>
                  </a:cubicBezTo>
                  <a:lnTo>
                    <a:pt x="1975" y="302"/>
                  </a:lnTo>
                  <a:cubicBezTo>
                    <a:pt x="2028" y="288"/>
                    <a:pt x="2082" y="277"/>
                    <a:pt x="2131" y="268"/>
                  </a:cubicBezTo>
                  <a:lnTo>
                    <a:pt x="2442" y="205"/>
                  </a:lnTo>
                  <a:lnTo>
                    <a:pt x="2758" y="156"/>
                  </a:lnTo>
                  <a:cubicBezTo>
                    <a:pt x="2811" y="131"/>
                    <a:pt x="2909" y="107"/>
                    <a:pt x="3031" y="93"/>
                  </a:cubicBezTo>
                  <a:cubicBezTo>
                    <a:pt x="3094" y="88"/>
                    <a:pt x="3161" y="78"/>
                    <a:pt x="3235" y="68"/>
                  </a:cubicBezTo>
                  <a:cubicBezTo>
                    <a:pt x="3269" y="64"/>
                    <a:pt x="3307" y="64"/>
                    <a:pt x="3347" y="59"/>
                  </a:cubicBezTo>
                  <a:cubicBezTo>
                    <a:pt x="3381" y="54"/>
                    <a:pt x="3419" y="54"/>
                    <a:pt x="3458" y="49"/>
                  </a:cubicBezTo>
                  <a:cubicBezTo>
                    <a:pt x="3536" y="49"/>
                    <a:pt x="3619" y="44"/>
                    <a:pt x="3697" y="39"/>
                  </a:cubicBezTo>
                  <a:cubicBezTo>
                    <a:pt x="3736" y="39"/>
                    <a:pt x="3774" y="35"/>
                    <a:pt x="3814" y="35"/>
                  </a:cubicBezTo>
                  <a:lnTo>
                    <a:pt x="3931" y="35"/>
                  </a:lnTo>
                  <a:cubicBezTo>
                    <a:pt x="4077" y="35"/>
                    <a:pt x="4217" y="30"/>
                    <a:pt x="4324" y="30"/>
                  </a:cubicBezTo>
                  <a:cubicBezTo>
                    <a:pt x="4103" y="10"/>
                    <a:pt x="3886" y="1"/>
                    <a:pt x="3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1309538" y="706450"/>
              <a:ext cx="613675" cy="268600"/>
            </a:xfrm>
            <a:custGeom>
              <a:avLst/>
              <a:gdLst/>
              <a:ahLst/>
              <a:cxnLst/>
              <a:rect l="l" t="t" r="r" b="b"/>
              <a:pathLst>
                <a:path w="24547" h="10744" extrusionOk="0">
                  <a:moveTo>
                    <a:pt x="3578" y="2306"/>
                  </a:moveTo>
                  <a:lnTo>
                    <a:pt x="3578" y="2306"/>
                  </a:lnTo>
                  <a:cubicBezTo>
                    <a:pt x="3545" y="2307"/>
                    <a:pt x="3511" y="2309"/>
                    <a:pt x="3478" y="2310"/>
                  </a:cubicBezTo>
                  <a:lnTo>
                    <a:pt x="3478" y="2310"/>
                  </a:lnTo>
                  <a:cubicBezTo>
                    <a:pt x="3511" y="2309"/>
                    <a:pt x="3544" y="2308"/>
                    <a:pt x="3578" y="2306"/>
                  </a:cubicBezTo>
                  <a:close/>
                  <a:moveTo>
                    <a:pt x="3478" y="2310"/>
                  </a:moveTo>
                  <a:cubicBezTo>
                    <a:pt x="3356" y="2310"/>
                    <a:pt x="3235" y="2324"/>
                    <a:pt x="3118" y="2335"/>
                  </a:cubicBezTo>
                  <a:cubicBezTo>
                    <a:pt x="2997" y="2349"/>
                    <a:pt x="2880" y="2358"/>
                    <a:pt x="2758" y="2378"/>
                  </a:cubicBezTo>
                  <a:cubicBezTo>
                    <a:pt x="2754" y="2378"/>
                    <a:pt x="2750" y="2381"/>
                    <a:pt x="2746" y="2382"/>
                  </a:cubicBezTo>
                  <a:lnTo>
                    <a:pt x="2746" y="2382"/>
                  </a:lnTo>
                  <a:cubicBezTo>
                    <a:pt x="2992" y="2346"/>
                    <a:pt x="3236" y="2322"/>
                    <a:pt x="3478" y="2310"/>
                  </a:cubicBezTo>
                  <a:close/>
                  <a:moveTo>
                    <a:pt x="2746" y="2382"/>
                  </a:moveTo>
                  <a:cubicBezTo>
                    <a:pt x="2745" y="2382"/>
                    <a:pt x="2744" y="2383"/>
                    <a:pt x="2744" y="2383"/>
                  </a:cubicBezTo>
                  <a:cubicBezTo>
                    <a:pt x="2744" y="2383"/>
                    <a:pt x="2745" y="2383"/>
                    <a:pt x="2746" y="2382"/>
                  </a:cubicBezTo>
                  <a:close/>
                  <a:moveTo>
                    <a:pt x="0" y="0"/>
                  </a:moveTo>
                  <a:lnTo>
                    <a:pt x="0" y="2928"/>
                  </a:lnTo>
                  <a:cubicBezTo>
                    <a:pt x="564" y="2627"/>
                    <a:pt x="1163" y="2393"/>
                    <a:pt x="1781" y="2237"/>
                  </a:cubicBezTo>
                  <a:cubicBezTo>
                    <a:pt x="2442" y="2069"/>
                    <a:pt x="3124" y="1984"/>
                    <a:pt x="3811" y="1984"/>
                  </a:cubicBezTo>
                  <a:cubicBezTo>
                    <a:pt x="4275" y="1984"/>
                    <a:pt x="4741" y="2023"/>
                    <a:pt x="5204" y="2101"/>
                  </a:cubicBezTo>
                  <a:cubicBezTo>
                    <a:pt x="6347" y="2295"/>
                    <a:pt x="7471" y="2728"/>
                    <a:pt x="8477" y="3385"/>
                  </a:cubicBezTo>
                  <a:cubicBezTo>
                    <a:pt x="8856" y="3633"/>
                    <a:pt x="9251" y="3963"/>
                    <a:pt x="9334" y="4086"/>
                  </a:cubicBezTo>
                  <a:cubicBezTo>
                    <a:pt x="9355" y="4114"/>
                    <a:pt x="9358" y="4131"/>
                    <a:pt x="9336" y="4131"/>
                  </a:cubicBezTo>
                  <a:cubicBezTo>
                    <a:pt x="9314" y="4131"/>
                    <a:pt x="9265" y="4113"/>
                    <a:pt x="9183" y="4071"/>
                  </a:cubicBezTo>
                  <a:cubicBezTo>
                    <a:pt x="9105" y="4032"/>
                    <a:pt x="8998" y="3969"/>
                    <a:pt x="8852" y="3881"/>
                  </a:cubicBezTo>
                  <a:cubicBezTo>
                    <a:pt x="8779" y="3832"/>
                    <a:pt x="8696" y="3783"/>
                    <a:pt x="8600" y="3725"/>
                  </a:cubicBezTo>
                  <a:cubicBezTo>
                    <a:pt x="8506" y="3667"/>
                    <a:pt x="8409" y="3604"/>
                    <a:pt x="8283" y="3525"/>
                  </a:cubicBezTo>
                  <a:lnTo>
                    <a:pt x="7972" y="3346"/>
                  </a:lnTo>
                  <a:cubicBezTo>
                    <a:pt x="7864" y="3292"/>
                    <a:pt x="7758" y="3239"/>
                    <a:pt x="7651" y="3186"/>
                  </a:cubicBezTo>
                  <a:cubicBezTo>
                    <a:pt x="7597" y="3157"/>
                    <a:pt x="7549" y="3132"/>
                    <a:pt x="7491" y="3103"/>
                  </a:cubicBezTo>
                  <a:lnTo>
                    <a:pt x="7330" y="3035"/>
                  </a:lnTo>
                  <a:cubicBezTo>
                    <a:pt x="7218" y="2986"/>
                    <a:pt x="7111" y="2932"/>
                    <a:pt x="6999" y="2894"/>
                  </a:cubicBezTo>
                  <a:cubicBezTo>
                    <a:pt x="6551" y="2714"/>
                    <a:pt x="6090" y="2582"/>
                    <a:pt x="5623" y="2481"/>
                  </a:cubicBezTo>
                  <a:cubicBezTo>
                    <a:pt x="5156" y="2378"/>
                    <a:pt x="4674" y="2324"/>
                    <a:pt x="4198" y="2306"/>
                  </a:cubicBezTo>
                  <a:lnTo>
                    <a:pt x="3837" y="2295"/>
                  </a:lnTo>
                  <a:cubicBezTo>
                    <a:pt x="3750" y="2298"/>
                    <a:pt x="3663" y="2302"/>
                    <a:pt x="3578" y="2306"/>
                  </a:cubicBezTo>
                  <a:lnTo>
                    <a:pt x="3578" y="2306"/>
                  </a:lnTo>
                  <a:cubicBezTo>
                    <a:pt x="3668" y="2303"/>
                    <a:pt x="3757" y="2301"/>
                    <a:pt x="3847" y="2301"/>
                  </a:cubicBezTo>
                  <a:cubicBezTo>
                    <a:pt x="4211" y="2301"/>
                    <a:pt x="4571" y="2327"/>
                    <a:pt x="4927" y="2373"/>
                  </a:cubicBezTo>
                  <a:cubicBezTo>
                    <a:pt x="5632" y="2470"/>
                    <a:pt x="6318" y="2660"/>
                    <a:pt x="6989" y="2942"/>
                  </a:cubicBezTo>
                  <a:cubicBezTo>
                    <a:pt x="6780" y="2860"/>
                    <a:pt x="6566" y="2777"/>
                    <a:pt x="6353" y="2714"/>
                  </a:cubicBezTo>
                  <a:cubicBezTo>
                    <a:pt x="6221" y="2670"/>
                    <a:pt x="6095" y="2636"/>
                    <a:pt x="5967" y="2602"/>
                  </a:cubicBezTo>
                  <a:lnTo>
                    <a:pt x="5967" y="2602"/>
                  </a:lnTo>
                  <a:cubicBezTo>
                    <a:pt x="6400" y="2728"/>
                    <a:pt x="6820" y="2899"/>
                    <a:pt x="7222" y="3088"/>
                  </a:cubicBezTo>
                  <a:cubicBezTo>
                    <a:pt x="7462" y="3200"/>
                    <a:pt x="7689" y="3332"/>
                    <a:pt x="7913" y="3462"/>
                  </a:cubicBezTo>
                  <a:lnTo>
                    <a:pt x="8244" y="3671"/>
                  </a:lnTo>
                  <a:cubicBezTo>
                    <a:pt x="8302" y="3706"/>
                    <a:pt x="8351" y="3740"/>
                    <a:pt x="8400" y="3779"/>
                  </a:cubicBezTo>
                  <a:lnTo>
                    <a:pt x="8555" y="3881"/>
                  </a:lnTo>
                  <a:cubicBezTo>
                    <a:pt x="9368" y="4445"/>
                    <a:pt x="10126" y="5038"/>
                    <a:pt x="10919" y="5481"/>
                  </a:cubicBezTo>
                  <a:cubicBezTo>
                    <a:pt x="10345" y="5195"/>
                    <a:pt x="9781" y="4815"/>
                    <a:pt x="9202" y="4425"/>
                  </a:cubicBezTo>
                  <a:cubicBezTo>
                    <a:pt x="8910" y="4232"/>
                    <a:pt x="8614" y="4032"/>
                    <a:pt x="8312" y="3837"/>
                  </a:cubicBezTo>
                  <a:cubicBezTo>
                    <a:pt x="8162" y="3740"/>
                    <a:pt x="7991" y="3642"/>
                    <a:pt x="7835" y="3545"/>
                  </a:cubicBezTo>
                  <a:lnTo>
                    <a:pt x="7583" y="3415"/>
                  </a:lnTo>
                  <a:cubicBezTo>
                    <a:pt x="7500" y="3370"/>
                    <a:pt x="7417" y="3321"/>
                    <a:pt x="7334" y="3287"/>
                  </a:cubicBezTo>
                  <a:cubicBezTo>
                    <a:pt x="6649" y="2962"/>
                    <a:pt x="5920" y="2728"/>
                    <a:pt x="5170" y="2602"/>
                  </a:cubicBezTo>
                  <a:cubicBezTo>
                    <a:pt x="4733" y="2532"/>
                    <a:pt x="4290" y="2495"/>
                    <a:pt x="3847" y="2495"/>
                  </a:cubicBezTo>
                  <a:cubicBezTo>
                    <a:pt x="3526" y="2495"/>
                    <a:pt x="3205" y="2514"/>
                    <a:pt x="2885" y="2553"/>
                  </a:cubicBezTo>
                  <a:lnTo>
                    <a:pt x="2602" y="2597"/>
                  </a:lnTo>
                  <a:cubicBezTo>
                    <a:pt x="2553" y="2602"/>
                    <a:pt x="2505" y="2607"/>
                    <a:pt x="2461" y="2616"/>
                  </a:cubicBezTo>
                  <a:lnTo>
                    <a:pt x="2320" y="2645"/>
                  </a:lnTo>
                  <a:lnTo>
                    <a:pt x="2039" y="2708"/>
                  </a:lnTo>
                  <a:lnTo>
                    <a:pt x="1761" y="2782"/>
                  </a:lnTo>
                  <a:lnTo>
                    <a:pt x="1619" y="2820"/>
                  </a:lnTo>
                  <a:lnTo>
                    <a:pt x="1484" y="2865"/>
                  </a:lnTo>
                  <a:lnTo>
                    <a:pt x="1211" y="2957"/>
                  </a:lnTo>
                  <a:cubicBezTo>
                    <a:pt x="1123" y="2991"/>
                    <a:pt x="1031" y="3029"/>
                    <a:pt x="944" y="3064"/>
                  </a:cubicBezTo>
                  <a:cubicBezTo>
                    <a:pt x="856" y="3103"/>
                    <a:pt x="764" y="3137"/>
                    <a:pt x="681" y="3181"/>
                  </a:cubicBezTo>
                  <a:cubicBezTo>
                    <a:pt x="448" y="3287"/>
                    <a:pt x="219" y="3409"/>
                    <a:pt x="0" y="3541"/>
                  </a:cubicBezTo>
                  <a:lnTo>
                    <a:pt x="0" y="3862"/>
                  </a:lnTo>
                  <a:cubicBezTo>
                    <a:pt x="160" y="3759"/>
                    <a:pt x="326" y="3662"/>
                    <a:pt x="497" y="3570"/>
                  </a:cubicBezTo>
                  <a:cubicBezTo>
                    <a:pt x="881" y="3375"/>
                    <a:pt x="1280" y="3215"/>
                    <a:pt x="1688" y="3088"/>
                  </a:cubicBezTo>
                  <a:cubicBezTo>
                    <a:pt x="2102" y="2966"/>
                    <a:pt x="2519" y="2879"/>
                    <a:pt x="2948" y="2825"/>
                  </a:cubicBezTo>
                  <a:cubicBezTo>
                    <a:pt x="3233" y="2796"/>
                    <a:pt x="3521" y="2779"/>
                    <a:pt x="3811" y="2779"/>
                  </a:cubicBezTo>
                  <a:cubicBezTo>
                    <a:pt x="3949" y="2779"/>
                    <a:pt x="4088" y="2783"/>
                    <a:pt x="4227" y="2791"/>
                  </a:cubicBezTo>
                  <a:cubicBezTo>
                    <a:pt x="4654" y="2825"/>
                    <a:pt x="5078" y="2883"/>
                    <a:pt x="5491" y="2981"/>
                  </a:cubicBezTo>
                  <a:cubicBezTo>
                    <a:pt x="5206" y="2954"/>
                    <a:pt x="4869" y="2918"/>
                    <a:pt x="4556" y="2918"/>
                  </a:cubicBezTo>
                  <a:cubicBezTo>
                    <a:pt x="4534" y="2918"/>
                    <a:pt x="4512" y="2918"/>
                    <a:pt x="4490" y="2918"/>
                  </a:cubicBezTo>
                  <a:cubicBezTo>
                    <a:pt x="4407" y="2923"/>
                    <a:pt x="4324" y="2923"/>
                    <a:pt x="4246" y="2923"/>
                  </a:cubicBezTo>
                  <a:cubicBezTo>
                    <a:pt x="4227" y="2923"/>
                    <a:pt x="4212" y="2928"/>
                    <a:pt x="4198" y="2928"/>
                  </a:cubicBezTo>
                  <a:cubicBezTo>
                    <a:pt x="4441" y="2937"/>
                    <a:pt x="4689" y="2962"/>
                    <a:pt x="4937" y="3000"/>
                  </a:cubicBezTo>
                  <a:cubicBezTo>
                    <a:pt x="5010" y="3006"/>
                    <a:pt x="5083" y="3015"/>
                    <a:pt x="5156" y="3029"/>
                  </a:cubicBezTo>
                  <a:cubicBezTo>
                    <a:pt x="5209" y="3044"/>
                    <a:pt x="5262" y="3054"/>
                    <a:pt x="5316" y="3064"/>
                  </a:cubicBezTo>
                  <a:cubicBezTo>
                    <a:pt x="5321" y="3064"/>
                    <a:pt x="5325" y="3069"/>
                    <a:pt x="5325" y="3069"/>
                  </a:cubicBezTo>
                  <a:lnTo>
                    <a:pt x="5341" y="3069"/>
                  </a:lnTo>
                  <a:cubicBezTo>
                    <a:pt x="6259" y="3258"/>
                    <a:pt x="7164" y="3628"/>
                    <a:pt x="8001" y="4183"/>
                  </a:cubicBezTo>
                  <a:cubicBezTo>
                    <a:pt x="9929" y="5468"/>
                    <a:pt x="11230" y="6728"/>
                    <a:pt x="13538" y="6728"/>
                  </a:cubicBezTo>
                  <a:cubicBezTo>
                    <a:pt x="13728" y="6728"/>
                    <a:pt x="13924" y="6719"/>
                    <a:pt x="14129" y="6701"/>
                  </a:cubicBezTo>
                  <a:cubicBezTo>
                    <a:pt x="15524" y="6576"/>
                    <a:pt x="16904" y="6215"/>
                    <a:pt x="18296" y="6215"/>
                  </a:cubicBezTo>
                  <a:cubicBezTo>
                    <a:pt x="18476" y="6215"/>
                    <a:pt x="18656" y="6221"/>
                    <a:pt x="18836" y="6235"/>
                  </a:cubicBezTo>
                  <a:cubicBezTo>
                    <a:pt x="20160" y="6333"/>
                    <a:pt x="21545" y="7096"/>
                    <a:pt x="22158" y="8340"/>
                  </a:cubicBezTo>
                  <a:cubicBezTo>
                    <a:pt x="22431" y="8895"/>
                    <a:pt x="22533" y="9464"/>
                    <a:pt x="22504" y="10033"/>
                  </a:cubicBezTo>
                  <a:cubicBezTo>
                    <a:pt x="22490" y="10272"/>
                    <a:pt x="22461" y="10510"/>
                    <a:pt x="22412" y="10744"/>
                  </a:cubicBezTo>
                  <a:lnTo>
                    <a:pt x="22971" y="10744"/>
                  </a:lnTo>
                  <a:cubicBezTo>
                    <a:pt x="23034" y="10500"/>
                    <a:pt x="23078" y="10272"/>
                    <a:pt x="23107" y="10068"/>
                  </a:cubicBezTo>
                  <a:lnTo>
                    <a:pt x="23107" y="10068"/>
                  </a:lnTo>
                  <a:cubicBezTo>
                    <a:pt x="23083" y="10291"/>
                    <a:pt x="23038" y="10520"/>
                    <a:pt x="22980" y="10744"/>
                  </a:cubicBezTo>
                  <a:lnTo>
                    <a:pt x="24546" y="10744"/>
                  </a:lnTo>
                  <a:lnTo>
                    <a:pt x="245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" name="Google Shape;868;p43"/>
          <p:cNvSpPr txBox="1">
            <a:spLocks noGrp="1"/>
          </p:cNvSpPr>
          <p:nvPr>
            <p:ph type="title"/>
          </p:nvPr>
        </p:nvSpPr>
        <p:spPr>
          <a:xfrm>
            <a:off x="1792589" y="176593"/>
            <a:ext cx="44505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 </a:t>
            </a:r>
            <a:r>
              <a:rPr lang="en" dirty="0">
                <a:solidFill>
                  <a:schemeClr val="lt1"/>
                </a:solidFill>
                <a:latin typeface="Fira Sans" panose="020B0503050000020004" pitchFamily="34" charset="0"/>
              </a:rPr>
              <a:t>Table</a:t>
            </a:r>
            <a:r>
              <a:rPr lang="en" dirty="0">
                <a:solidFill>
                  <a:schemeClr val="lt1"/>
                </a:solidFill>
              </a:rPr>
              <a:t> :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870" name="Google Shape;870;p43"/>
          <p:cNvGrpSpPr/>
          <p:nvPr/>
        </p:nvGrpSpPr>
        <p:grpSpPr>
          <a:xfrm rot="1346323">
            <a:off x="1447856" y="823690"/>
            <a:ext cx="262078" cy="351129"/>
            <a:chOff x="5697625" y="3543250"/>
            <a:chExt cx="262075" cy="351125"/>
          </a:xfrm>
        </p:grpSpPr>
        <p:sp>
          <p:nvSpPr>
            <p:cNvPr id="871" name="Google Shape;871;p43"/>
            <p:cNvSpPr/>
            <p:nvPr/>
          </p:nvSpPr>
          <p:spPr>
            <a:xfrm>
              <a:off x="5697625" y="3689150"/>
              <a:ext cx="262075" cy="45075"/>
            </a:xfrm>
            <a:custGeom>
              <a:avLst/>
              <a:gdLst/>
              <a:ahLst/>
              <a:cxnLst/>
              <a:rect l="l" t="t" r="r" b="b"/>
              <a:pathLst>
                <a:path w="10483" h="1803" extrusionOk="0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1397"/>
                  </a:lnTo>
                  <a:cubicBezTo>
                    <a:pt x="0" y="1627"/>
                    <a:pt x="195" y="1803"/>
                    <a:pt x="422" y="1803"/>
                  </a:cubicBezTo>
                  <a:lnTo>
                    <a:pt x="10077" y="1803"/>
                  </a:lnTo>
                  <a:cubicBezTo>
                    <a:pt x="10307" y="1803"/>
                    <a:pt x="10483" y="1627"/>
                    <a:pt x="10483" y="1397"/>
                  </a:cubicBezTo>
                  <a:lnTo>
                    <a:pt x="10483" y="406"/>
                  </a:lnTo>
                  <a:cubicBezTo>
                    <a:pt x="10483" y="180"/>
                    <a:pt x="10307" y="1"/>
                    <a:pt x="10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5782175" y="3543250"/>
              <a:ext cx="93450" cy="125150"/>
            </a:xfrm>
            <a:custGeom>
              <a:avLst/>
              <a:gdLst/>
              <a:ahLst/>
              <a:cxnLst/>
              <a:rect l="l" t="t" r="r" b="b"/>
              <a:pathLst>
                <a:path w="3738" h="5006" extrusionOk="0">
                  <a:moveTo>
                    <a:pt x="1428" y="1"/>
                  </a:moveTo>
                  <a:cubicBezTo>
                    <a:pt x="1202" y="1"/>
                    <a:pt x="1007" y="180"/>
                    <a:pt x="1007" y="406"/>
                  </a:cubicBezTo>
                  <a:cubicBezTo>
                    <a:pt x="1007" y="636"/>
                    <a:pt x="1202" y="812"/>
                    <a:pt x="1428" y="812"/>
                  </a:cubicBezTo>
                  <a:lnTo>
                    <a:pt x="1444" y="812"/>
                  </a:lnTo>
                  <a:lnTo>
                    <a:pt x="1444" y="1772"/>
                  </a:lnTo>
                  <a:cubicBezTo>
                    <a:pt x="1023" y="1935"/>
                    <a:pt x="715" y="2357"/>
                    <a:pt x="715" y="2844"/>
                  </a:cubicBezTo>
                  <a:lnTo>
                    <a:pt x="715" y="3430"/>
                  </a:lnTo>
                  <a:cubicBezTo>
                    <a:pt x="243" y="3804"/>
                    <a:pt x="1" y="4405"/>
                    <a:pt x="63" y="5006"/>
                  </a:cubicBezTo>
                  <a:lnTo>
                    <a:pt x="3672" y="5006"/>
                  </a:lnTo>
                  <a:cubicBezTo>
                    <a:pt x="3738" y="4405"/>
                    <a:pt x="3477" y="3804"/>
                    <a:pt x="3024" y="3430"/>
                  </a:cubicBezTo>
                  <a:lnTo>
                    <a:pt x="3024" y="2844"/>
                  </a:lnTo>
                  <a:cubicBezTo>
                    <a:pt x="3024" y="2357"/>
                    <a:pt x="2712" y="1935"/>
                    <a:pt x="2275" y="1772"/>
                  </a:cubicBezTo>
                  <a:lnTo>
                    <a:pt x="2275" y="812"/>
                  </a:lnTo>
                  <a:lnTo>
                    <a:pt x="2306" y="812"/>
                  </a:lnTo>
                  <a:cubicBezTo>
                    <a:pt x="2536" y="812"/>
                    <a:pt x="2712" y="636"/>
                    <a:pt x="2712" y="406"/>
                  </a:cubicBezTo>
                  <a:cubicBezTo>
                    <a:pt x="2712" y="180"/>
                    <a:pt x="2536" y="1"/>
                    <a:pt x="2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5882150" y="3559075"/>
              <a:ext cx="69450" cy="109325"/>
            </a:xfrm>
            <a:custGeom>
              <a:avLst/>
              <a:gdLst/>
              <a:ahLst/>
              <a:cxnLst/>
              <a:rect l="l" t="t" r="r" b="b"/>
              <a:pathLst>
                <a:path w="2778" h="4373" extrusionOk="0">
                  <a:moveTo>
                    <a:pt x="1483" y="0"/>
                  </a:moveTo>
                  <a:cubicBezTo>
                    <a:pt x="1309" y="0"/>
                    <a:pt x="1139" y="107"/>
                    <a:pt x="1089" y="276"/>
                  </a:cubicBezTo>
                  <a:cubicBezTo>
                    <a:pt x="1022" y="491"/>
                    <a:pt x="1136" y="733"/>
                    <a:pt x="1346" y="799"/>
                  </a:cubicBezTo>
                  <a:lnTo>
                    <a:pt x="1381" y="815"/>
                  </a:lnTo>
                  <a:lnTo>
                    <a:pt x="1089" y="1693"/>
                  </a:lnTo>
                  <a:cubicBezTo>
                    <a:pt x="632" y="1708"/>
                    <a:pt x="211" y="2016"/>
                    <a:pt x="47" y="2473"/>
                  </a:cubicBezTo>
                  <a:lnTo>
                    <a:pt x="0" y="2637"/>
                  </a:lnTo>
                  <a:cubicBezTo>
                    <a:pt x="355" y="3124"/>
                    <a:pt x="535" y="3741"/>
                    <a:pt x="488" y="4373"/>
                  </a:cubicBezTo>
                  <a:lnTo>
                    <a:pt x="2306" y="4373"/>
                  </a:lnTo>
                  <a:cubicBezTo>
                    <a:pt x="2259" y="4162"/>
                    <a:pt x="2177" y="3936"/>
                    <a:pt x="2064" y="3741"/>
                  </a:cubicBezTo>
                  <a:lnTo>
                    <a:pt x="2243" y="3202"/>
                  </a:lnTo>
                  <a:cubicBezTo>
                    <a:pt x="2388" y="2734"/>
                    <a:pt x="2224" y="2227"/>
                    <a:pt x="1869" y="1954"/>
                  </a:cubicBezTo>
                  <a:lnTo>
                    <a:pt x="2162" y="1057"/>
                  </a:lnTo>
                  <a:cubicBezTo>
                    <a:pt x="2208" y="1076"/>
                    <a:pt x="2243" y="1092"/>
                    <a:pt x="2306" y="1092"/>
                  </a:cubicBezTo>
                  <a:cubicBezTo>
                    <a:pt x="2485" y="1092"/>
                    <a:pt x="2649" y="979"/>
                    <a:pt x="2696" y="815"/>
                  </a:cubicBezTo>
                  <a:cubicBezTo>
                    <a:pt x="2778" y="589"/>
                    <a:pt x="2665" y="358"/>
                    <a:pt x="2439" y="296"/>
                  </a:cubicBezTo>
                  <a:lnTo>
                    <a:pt x="1608" y="19"/>
                  </a:lnTo>
                  <a:cubicBezTo>
                    <a:pt x="1567" y="6"/>
                    <a:pt x="1525" y="0"/>
                    <a:pt x="1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5706100" y="3559075"/>
              <a:ext cx="69575" cy="109325"/>
            </a:xfrm>
            <a:custGeom>
              <a:avLst/>
              <a:gdLst/>
              <a:ahLst/>
              <a:cxnLst/>
              <a:rect l="l" t="t" r="r" b="b"/>
              <a:pathLst>
                <a:path w="2783" h="4373" extrusionOk="0">
                  <a:moveTo>
                    <a:pt x="1297" y="0"/>
                  </a:moveTo>
                  <a:cubicBezTo>
                    <a:pt x="1255" y="0"/>
                    <a:pt x="1213" y="6"/>
                    <a:pt x="1171" y="19"/>
                  </a:cubicBezTo>
                  <a:lnTo>
                    <a:pt x="344" y="296"/>
                  </a:lnTo>
                  <a:cubicBezTo>
                    <a:pt x="118" y="358"/>
                    <a:pt x="1" y="589"/>
                    <a:pt x="83" y="815"/>
                  </a:cubicBezTo>
                  <a:cubicBezTo>
                    <a:pt x="133" y="979"/>
                    <a:pt x="293" y="1092"/>
                    <a:pt x="473" y="1092"/>
                  </a:cubicBezTo>
                  <a:cubicBezTo>
                    <a:pt x="539" y="1092"/>
                    <a:pt x="570" y="1076"/>
                    <a:pt x="621" y="1057"/>
                  </a:cubicBezTo>
                  <a:lnTo>
                    <a:pt x="914" y="1954"/>
                  </a:lnTo>
                  <a:cubicBezTo>
                    <a:pt x="555" y="2227"/>
                    <a:pt x="391" y="2734"/>
                    <a:pt x="539" y="3202"/>
                  </a:cubicBezTo>
                  <a:lnTo>
                    <a:pt x="719" y="3741"/>
                  </a:lnTo>
                  <a:cubicBezTo>
                    <a:pt x="605" y="3936"/>
                    <a:pt x="524" y="4162"/>
                    <a:pt x="473" y="4373"/>
                  </a:cubicBezTo>
                  <a:lnTo>
                    <a:pt x="2279" y="4373"/>
                  </a:lnTo>
                  <a:cubicBezTo>
                    <a:pt x="2228" y="3756"/>
                    <a:pt x="2408" y="3140"/>
                    <a:pt x="2782" y="2637"/>
                  </a:cubicBezTo>
                  <a:lnTo>
                    <a:pt x="2732" y="2473"/>
                  </a:lnTo>
                  <a:cubicBezTo>
                    <a:pt x="2572" y="2016"/>
                    <a:pt x="2146" y="1708"/>
                    <a:pt x="1694" y="1693"/>
                  </a:cubicBezTo>
                  <a:lnTo>
                    <a:pt x="1401" y="815"/>
                  </a:lnTo>
                  <a:lnTo>
                    <a:pt x="1433" y="799"/>
                  </a:lnTo>
                  <a:cubicBezTo>
                    <a:pt x="1643" y="733"/>
                    <a:pt x="1756" y="491"/>
                    <a:pt x="1694" y="276"/>
                  </a:cubicBezTo>
                  <a:cubicBezTo>
                    <a:pt x="1640" y="107"/>
                    <a:pt x="1473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5839050" y="3754975"/>
              <a:ext cx="40200" cy="139400"/>
            </a:xfrm>
            <a:custGeom>
              <a:avLst/>
              <a:gdLst/>
              <a:ahLst/>
              <a:cxnLst/>
              <a:rect l="l" t="t" r="r" b="b"/>
              <a:pathLst>
                <a:path w="1608" h="5576" extrusionOk="0">
                  <a:moveTo>
                    <a:pt x="0" y="1"/>
                  </a:moveTo>
                  <a:lnTo>
                    <a:pt x="0" y="5576"/>
                  </a:lnTo>
                  <a:lnTo>
                    <a:pt x="1022" y="5576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5778475" y="3754975"/>
              <a:ext cx="39825" cy="139400"/>
            </a:xfrm>
            <a:custGeom>
              <a:avLst/>
              <a:gdLst/>
              <a:ahLst/>
              <a:cxnLst/>
              <a:rect l="l" t="t" r="r" b="b"/>
              <a:pathLst>
                <a:path w="1593" h="5576" extrusionOk="0">
                  <a:moveTo>
                    <a:pt x="0" y="1"/>
                  </a:moveTo>
                  <a:lnTo>
                    <a:pt x="586" y="5576"/>
                  </a:lnTo>
                  <a:lnTo>
                    <a:pt x="1592" y="5576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5885375" y="3754975"/>
              <a:ext cx="52875" cy="139400"/>
            </a:xfrm>
            <a:custGeom>
              <a:avLst/>
              <a:gdLst/>
              <a:ahLst/>
              <a:cxnLst/>
              <a:rect l="l" t="t" r="r" b="b"/>
              <a:pathLst>
                <a:path w="2115" h="5576" extrusionOk="0">
                  <a:moveTo>
                    <a:pt x="570" y="1"/>
                  </a:moveTo>
                  <a:lnTo>
                    <a:pt x="0" y="5576"/>
                  </a:lnTo>
                  <a:lnTo>
                    <a:pt x="812" y="5576"/>
                  </a:lnTo>
                  <a:cubicBezTo>
                    <a:pt x="1007" y="5576"/>
                    <a:pt x="1186" y="5431"/>
                    <a:pt x="1217" y="5236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5719575" y="3754975"/>
              <a:ext cx="52875" cy="139400"/>
            </a:xfrm>
            <a:custGeom>
              <a:avLst/>
              <a:gdLst/>
              <a:ahLst/>
              <a:cxnLst/>
              <a:rect l="l" t="t" r="r" b="b"/>
              <a:pathLst>
                <a:path w="2115" h="5576" extrusionOk="0">
                  <a:moveTo>
                    <a:pt x="0" y="1"/>
                  </a:moveTo>
                  <a:lnTo>
                    <a:pt x="894" y="5236"/>
                  </a:lnTo>
                  <a:cubicBezTo>
                    <a:pt x="925" y="5431"/>
                    <a:pt x="1089" y="5576"/>
                    <a:pt x="1299" y="5576"/>
                  </a:cubicBezTo>
                  <a:lnTo>
                    <a:pt x="2115" y="557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" name="Google Shape;879;p43"/>
          <p:cNvSpPr/>
          <p:nvPr/>
        </p:nvSpPr>
        <p:spPr>
          <a:xfrm>
            <a:off x="731925" y="90942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3"/>
          <p:cNvSpPr/>
          <p:nvPr/>
        </p:nvSpPr>
        <p:spPr>
          <a:xfrm>
            <a:off x="1525800" y="4608011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3"/>
          <p:cNvSpPr/>
          <p:nvPr/>
        </p:nvSpPr>
        <p:spPr>
          <a:xfrm>
            <a:off x="8243988" y="42134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39F7EC-098D-4E5C-EFAC-2605EB431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952" y="2452240"/>
            <a:ext cx="713930" cy="713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2DBDF1-8EDD-7D3C-C09D-913569747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5111" y="1158994"/>
            <a:ext cx="1428750" cy="14287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F632756-36A2-D9FA-5059-6C50880449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6364" y="1515843"/>
            <a:ext cx="2381250" cy="8858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04F6744-8738-BD4A-A06B-D8F57B788849}"/>
              </a:ext>
            </a:extLst>
          </p:cNvPr>
          <p:cNvSpPr txBox="1"/>
          <p:nvPr/>
        </p:nvSpPr>
        <p:spPr>
          <a:xfrm>
            <a:off x="5182425" y="2469501"/>
            <a:ext cx="1476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baseline="-2500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customers</a:t>
            </a:r>
            <a:endParaRPr lang="en-US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06406BF-DA5A-FAE8-85C6-3B44ACB877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4338" y="1190604"/>
            <a:ext cx="1428750" cy="13144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BAF192F-9685-D932-6978-2FF1E4876645}"/>
              </a:ext>
            </a:extLst>
          </p:cNvPr>
          <p:cNvSpPr txBox="1"/>
          <p:nvPr/>
        </p:nvSpPr>
        <p:spPr>
          <a:xfrm>
            <a:off x="7907039" y="2554177"/>
            <a:ext cx="12916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baseline="-25000" dirty="0">
                <a:solidFill>
                  <a:schemeClr val="tx1"/>
                </a:solidFill>
                <a:effectLst/>
                <a:latin typeface="Fira Sans" panose="020B0503050000020004" pitchFamily="34" charset="0"/>
              </a:rPr>
              <a:t>Menu </a:t>
            </a:r>
            <a:endParaRPr lang="en-US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sp>
        <p:nvSpPr>
          <p:cNvPr id="23" name="Google Shape;826;p42">
            <a:extLst>
              <a:ext uri="{FF2B5EF4-FFF2-40B4-BE49-F238E27FC236}">
                <a16:creationId xmlns:a16="http://schemas.microsoft.com/office/drawing/2014/main" id="{A93C5F79-7EFF-DC48-8AA2-D1886D5C8A87}"/>
              </a:ext>
            </a:extLst>
          </p:cNvPr>
          <p:cNvSpPr/>
          <p:nvPr/>
        </p:nvSpPr>
        <p:spPr>
          <a:xfrm>
            <a:off x="2321813" y="192604"/>
            <a:ext cx="735494" cy="739829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29;p42">
            <a:extLst>
              <a:ext uri="{FF2B5EF4-FFF2-40B4-BE49-F238E27FC236}">
                <a16:creationId xmlns:a16="http://schemas.microsoft.com/office/drawing/2014/main" id="{F596527D-EEDB-D346-1A28-29D826A27EE5}"/>
              </a:ext>
            </a:extLst>
          </p:cNvPr>
          <p:cNvSpPr txBox="1">
            <a:spLocks/>
          </p:cNvSpPr>
          <p:nvPr/>
        </p:nvSpPr>
        <p:spPr>
          <a:xfrm>
            <a:off x="2157800" y="227582"/>
            <a:ext cx="10614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200" b="1" dirty="0">
                <a:latin typeface="Fira Sans" panose="020B0503050000020004" pitchFamily="34" charset="0"/>
              </a:rPr>
              <a:t>01</a:t>
            </a:r>
            <a:endParaRPr lang="en" b="1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1" name="Google Shape;981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2555" t="12510" r="38433"/>
          <a:stretch/>
        </p:blipFill>
        <p:spPr>
          <a:xfrm rot="10800000" flipH="1">
            <a:off x="6031868" y="530505"/>
            <a:ext cx="3112125" cy="4614026"/>
          </a:xfrm>
          <a:prstGeom prst="rect">
            <a:avLst/>
          </a:prstGeom>
        </p:spPr>
      </p:pic>
      <p:grpSp>
        <p:nvGrpSpPr>
          <p:cNvPr id="982" name="Google Shape;982;p46"/>
          <p:cNvGrpSpPr/>
          <p:nvPr/>
        </p:nvGrpSpPr>
        <p:grpSpPr>
          <a:xfrm flipH="1">
            <a:off x="5590877" y="82"/>
            <a:ext cx="3553116" cy="5143501"/>
            <a:chOff x="193775" y="3512375"/>
            <a:chExt cx="341475" cy="494325"/>
          </a:xfrm>
        </p:grpSpPr>
        <p:sp>
          <p:nvSpPr>
            <p:cNvPr id="983" name="Google Shape;983;p46"/>
            <p:cNvSpPr/>
            <p:nvPr/>
          </p:nvSpPr>
          <p:spPr>
            <a:xfrm>
              <a:off x="213525" y="3628850"/>
              <a:ext cx="147100" cy="18675"/>
            </a:xfrm>
            <a:custGeom>
              <a:avLst/>
              <a:gdLst/>
              <a:ahLst/>
              <a:cxnLst/>
              <a:rect l="l" t="t" r="r" b="b"/>
              <a:pathLst>
                <a:path w="5884" h="747" extrusionOk="0">
                  <a:moveTo>
                    <a:pt x="3046" y="1"/>
                  </a:moveTo>
                  <a:cubicBezTo>
                    <a:pt x="2899" y="1"/>
                    <a:pt x="2753" y="6"/>
                    <a:pt x="2606" y="17"/>
                  </a:cubicBezTo>
                  <a:cubicBezTo>
                    <a:pt x="2157" y="62"/>
                    <a:pt x="1702" y="149"/>
                    <a:pt x="1274" y="275"/>
                  </a:cubicBezTo>
                  <a:cubicBezTo>
                    <a:pt x="840" y="402"/>
                    <a:pt x="412" y="556"/>
                    <a:pt x="0" y="741"/>
                  </a:cubicBezTo>
                  <a:cubicBezTo>
                    <a:pt x="236" y="643"/>
                    <a:pt x="478" y="549"/>
                    <a:pt x="719" y="473"/>
                  </a:cubicBezTo>
                  <a:cubicBezTo>
                    <a:pt x="960" y="391"/>
                    <a:pt x="1203" y="319"/>
                    <a:pt x="1449" y="259"/>
                  </a:cubicBezTo>
                  <a:cubicBezTo>
                    <a:pt x="1948" y="138"/>
                    <a:pt x="2454" y="62"/>
                    <a:pt x="2963" y="50"/>
                  </a:cubicBezTo>
                  <a:cubicBezTo>
                    <a:pt x="3004" y="49"/>
                    <a:pt x="3045" y="49"/>
                    <a:pt x="3086" y="49"/>
                  </a:cubicBezTo>
                  <a:cubicBezTo>
                    <a:pt x="4060" y="49"/>
                    <a:pt x="5030" y="289"/>
                    <a:pt x="5883" y="747"/>
                  </a:cubicBezTo>
                  <a:cubicBezTo>
                    <a:pt x="5410" y="473"/>
                    <a:pt x="4883" y="265"/>
                    <a:pt x="4330" y="144"/>
                  </a:cubicBezTo>
                  <a:cubicBezTo>
                    <a:pt x="3915" y="49"/>
                    <a:pt x="3482" y="1"/>
                    <a:pt x="3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6"/>
            <p:cNvSpPr/>
            <p:nvPr/>
          </p:nvSpPr>
          <p:spPr>
            <a:xfrm>
              <a:off x="193775" y="3643675"/>
              <a:ext cx="12625" cy="7025"/>
            </a:xfrm>
            <a:custGeom>
              <a:avLst/>
              <a:gdLst/>
              <a:ahLst/>
              <a:cxnLst/>
              <a:rect l="l" t="t" r="r" b="b"/>
              <a:pathLst>
                <a:path w="505" h="281" extrusionOk="0">
                  <a:moveTo>
                    <a:pt x="504" y="1"/>
                  </a:moveTo>
                  <a:lnTo>
                    <a:pt x="504" y="1"/>
                  </a:lnTo>
                  <a:cubicBezTo>
                    <a:pt x="335" y="72"/>
                    <a:pt x="165" y="148"/>
                    <a:pt x="0" y="237"/>
                  </a:cubicBezTo>
                  <a:lnTo>
                    <a:pt x="0" y="280"/>
                  </a:lnTo>
                  <a:cubicBezTo>
                    <a:pt x="11" y="275"/>
                    <a:pt x="22" y="270"/>
                    <a:pt x="33" y="259"/>
                  </a:cubicBezTo>
                  <a:cubicBezTo>
                    <a:pt x="109" y="214"/>
                    <a:pt x="187" y="171"/>
                    <a:pt x="269" y="127"/>
                  </a:cubicBezTo>
                  <a:cubicBezTo>
                    <a:pt x="346" y="83"/>
                    <a:pt x="423" y="44"/>
                    <a:pt x="5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6"/>
            <p:cNvSpPr/>
            <p:nvPr/>
          </p:nvSpPr>
          <p:spPr>
            <a:xfrm>
              <a:off x="193775" y="3647375"/>
              <a:ext cx="19775" cy="10200"/>
            </a:xfrm>
            <a:custGeom>
              <a:avLst/>
              <a:gdLst/>
              <a:ahLst/>
              <a:cxnLst/>
              <a:rect l="l" t="t" r="r" b="b"/>
              <a:pathLst>
                <a:path w="791" h="408" extrusionOk="0">
                  <a:moveTo>
                    <a:pt x="790" y="0"/>
                  </a:moveTo>
                  <a:cubicBezTo>
                    <a:pt x="522" y="116"/>
                    <a:pt x="258" y="248"/>
                    <a:pt x="0" y="385"/>
                  </a:cubicBezTo>
                  <a:lnTo>
                    <a:pt x="0" y="407"/>
                  </a:lnTo>
                  <a:cubicBezTo>
                    <a:pt x="258" y="259"/>
                    <a:pt x="522" y="122"/>
                    <a:pt x="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6"/>
            <p:cNvSpPr/>
            <p:nvPr/>
          </p:nvSpPr>
          <p:spPr>
            <a:xfrm>
              <a:off x="420125" y="3676175"/>
              <a:ext cx="2625" cy="3200"/>
            </a:xfrm>
            <a:custGeom>
              <a:avLst/>
              <a:gdLst/>
              <a:ahLst/>
              <a:cxnLst/>
              <a:rect l="l" t="t" r="r" b="b"/>
              <a:pathLst>
                <a:path w="105" h="128" extrusionOk="0">
                  <a:moveTo>
                    <a:pt x="0" y="1"/>
                  </a:moveTo>
                  <a:cubicBezTo>
                    <a:pt x="22" y="28"/>
                    <a:pt x="44" y="56"/>
                    <a:pt x="66" y="84"/>
                  </a:cubicBezTo>
                  <a:cubicBezTo>
                    <a:pt x="71" y="89"/>
                    <a:pt x="76" y="93"/>
                    <a:pt x="80" y="98"/>
                  </a:cubicBezTo>
                  <a:lnTo>
                    <a:pt x="80" y="98"/>
                  </a:lnTo>
                  <a:cubicBezTo>
                    <a:pt x="55" y="68"/>
                    <a:pt x="29" y="35"/>
                    <a:pt x="0" y="1"/>
                  </a:cubicBezTo>
                  <a:close/>
                  <a:moveTo>
                    <a:pt x="80" y="98"/>
                  </a:moveTo>
                  <a:lnTo>
                    <a:pt x="80" y="98"/>
                  </a:lnTo>
                  <a:cubicBezTo>
                    <a:pt x="83" y="102"/>
                    <a:pt x="86" y="106"/>
                    <a:pt x="89" y="109"/>
                  </a:cubicBezTo>
                  <a:lnTo>
                    <a:pt x="89" y="109"/>
                  </a:lnTo>
                  <a:cubicBezTo>
                    <a:pt x="86" y="106"/>
                    <a:pt x="83" y="102"/>
                    <a:pt x="80" y="98"/>
                  </a:cubicBezTo>
                  <a:close/>
                  <a:moveTo>
                    <a:pt x="89" y="109"/>
                  </a:moveTo>
                  <a:cubicBezTo>
                    <a:pt x="95" y="116"/>
                    <a:pt x="99" y="122"/>
                    <a:pt x="104" y="127"/>
                  </a:cubicBezTo>
                  <a:cubicBezTo>
                    <a:pt x="99" y="121"/>
                    <a:pt x="94" y="115"/>
                    <a:pt x="89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6"/>
            <p:cNvSpPr/>
            <p:nvPr/>
          </p:nvSpPr>
          <p:spPr>
            <a:xfrm>
              <a:off x="232175" y="3615275"/>
              <a:ext cx="217725" cy="115125"/>
            </a:xfrm>
            <a:custGeom>
              <a:avLst/>
              <a:gdLst/>
              <a:ahLst/>
              <a:cxnLst/>
              <a:rect l="l" t="t" r="r" b="b"/>
              <a:pathLst>
                <a:path w="8709" h="4605" extrusionOk="0">
                  <a:moveTo>
                    <a:pt x="6855" y="1741"/>
                  </a:moveTo>
                  <a:cubicBezTo>
                    <a:pt x="6884" y="1767"/>
                    <a:pt x="6912" y="1794"/>
                    <a:pt x="6940" y="1820"/>
                  </a:cubicBezTo>
                  <a:lnTo>
                    <a:pt x="6940" y="1820"/>
                  </a:lnTo>
                  <a:lnTo>
                    <a:pt x="6931" y="1811"/>
                  </a:lnTo>
                  <a:cubicBezTo>
                    <a:pt x="6906" y="1787"/>
                    <a:pt x="6881" y="1764"/>
                    <a:pt x="6855" y="1741"/>
                  </a:cubicBezTo>
                  <a:close/>
                  <a:moveTo>
                    <a:pt x="6940" y="1820"/>
                  </a:moveTo>
                  <a:lnTo>
                    <a:pt x="7088" y="1965"/>
                  </a:lnTo>
                  <a:lnTo>
                    <a:pt x="7088" y="1965"/>
                  </a:lnTo>
                  <a:cubicBezTo>
                    <a:pt x="7040" y="1916"/>
                    <a:pt x="6990" y="1868"/>
                    <a:pt x="6940" y="1820"/>
                  </a:cubicBezTo>
                  <a:close/>
                  <a:moveTo>
                    <a:pt x="7088" y="1965"/>
                  </a:moveTo>
                  <a:cubicBezTo>
                    <a:pt x="7141" y="2018"/>
                    <a:pt x="7192" y="2071"/>
                    <a:pt x="7242" y="2125"/>
                  </a:cubicBezTo>
                  <a:lnTo>
                    <a:pt x="7242" y="2125"/>
                  </a:lnTo>
                  <a:cubicBezTo>
                    <a:pt x="7215" y="2095"/>
                    <a:pt x="7188" y="2065"/>
                    <a:pt x="7161" y="2036"/>
                  </a:cubicBezTo>
                  <a:lnTo>
                    <a:pt x="7088" y="1965"/>
                  </a:lnTo>
                  <a:close/>
                  <a:moveTo>
                    <a:pt x="7242" y="2125"/>
                  </a:moveTo>
                  <a:cubicBezTo>
                    <a:pt x="7285" y="2172"/>
                    <a:pt x="7328" y="2221"/>
                    <a:pt x="7371" y="2267"/>
                  </a:cubicBezTo>
                  <a:lnTo>
                    <a:pt x="7371" y="2267"/>
                  </a:lnTo>
                  <a:cubicBezTo>
                    <a:pt x="7328" y="2219"/>
                    <a:pt x="7285" y="2171"/>
                    <a:pt x="7242" y="2125"/>
                  </a:cubicBezTo>
                  <a:close/>
                  <a:moveTo>
                    <a:pt x="7371" y="2267"/>
                  </a:moveTo>
                  <a:lnTo>
                    <a:pt x="7371" y="2267"/>
                  </a:lnTo>
                  <a:cubicBezTo>
                    <a:pt x="7387" y="2285"/>
                    <a:pt x="7403" y="2304"/>
                    <a:pt x="7419" y="2322"/>
                  </a:cubicBezTo>
                  <a:cubicBezTo>
                    <a:pt x="7409" y="2305"/>
                    <a:pt x="7392" y="2289"/>
                    <a:pt x="7376" y="2272"/>
                  </a:cubicBezTo>
                  <a:cubicBezTo>
                    <a:pt x="7374" y="2270"/>
                    <a:pt x="7372" y="2268"/>
                    <a:pt x="7371" y="2267"/>
                  </a:cubicBezTo>
                  <a:close/>
                  <a:moveTo>
                    <a:pt x="2124" y="6"/>
                  </a:moveTo>
                  <a:cubicBezTo>
                    <a:pt x="1916" y="12"/>
                    <a:pt x="1701" y="0"/>
                    <a:pt x="1477" y="23"/>
                  </a:cubicBezTo>
                  <a:cubicBezTo>
                    <a:pt x="1422" y="28"/>
                    <a:pt x="1361" y="33"/>
                    <a:pt x="1306" y="39"/>
                  </a:cubicBezTo>
                  <a:cubicBezTo>
                    <a:pt x="1247" y="45"/>
                    <a:pt x="1191" y="50"/>
                    <a:pt x="1131" y="61"/>
                  </a:cubicBezTo>
                  <a:cubicBezTo>
                    <a:pt x="1016" y="78"/>
                    <a:pt x="895" y="104"/>
                    <a:pt x="769" y="127"/>
                  </a:cubicBezTo>
                  <a:cubicBezTo>
                    <a:pt x="528" y="187"/>
                    <a:pt x="270" y="269"/>
                    <a:pt x="1" y="385"/>
                  </a:cubicBezTo>
                  <a:cubicBezTo>
                    <a:pt x="358" y="281"/>
                    <a:pt x="713" y="193"/>
                    <a:pt x="1093" y="127"/>
                  </a:cubicBezTo>
                  <a:cubicBezTo>
                    <a:pt x="1141" y="122"/>
                    <a:pt x="1186" y="111"/>
                    <a:pt x="1235" y="104"/>
                  </a:cubicBezTo>
                  <a:lnTo>
                    <a:pt x="1378" y="83"/>
                  </a:lnTo>
                  <a:lnTo>
                    <a:pt x="1663" y="50"/>
                  </a:lnTo>
                  <a:cubicBezTo>
                    <a:pt x="1762" y="45"/>
                    <a:pt x="1855" y="39"/>
                    <a:pt x="1954" y="33"/>
                  </a:cubicBezTo>
                  <a:cubicBezTo>
                    <a:pt x="2047" y="28"/>
                    <a:pt x="2146" y="23"/>
                    <a:pt x="2245" y="23"/>
                  </a:cubicBezTo>
                  <a:cubicBezTo>
                    <a:pt x="3018" y="23"/>
                    <a:pt x="3798" y="149"/>
                    <a:pt x="4533" y="418"/>
                  </a:cubicBezTo>
                  <a:cubicBezTo>
                    <a:pt x="4714" y="484"/>
                    <a:pt x="4895" y="565"/>
                    <a:pt x="5071" y="643"/>
                  </a:cubicBezTo>
                  <a:cubicBezTo>
                    <a:pt x="5158" y="681"/>
                    <a:pt x="5246" y="730"/>
                    <a:pt x="5335" y="775"/>
                  </a:cubicBezTo>
                  <a:lnTo>
                    <a:pt x="5461" y="841"/>
                  </a:lnTo>
                  <a:cubicBezTo>
                    <a:pt x="5504" y="862"/>
                    <a:pt x="5548" y="889"/>
                    <a:pt x="5586" y="917"/>
                  </a:cubicBezTo>
                  <a:lnTo>
                    <a:pt x="5839" y="1066"/>
                  </a:lnTo>
                  <a:lnTo>
                    <a:pt x="6080" y="1230"/>
                  </a:lnTo>
                  <a:cubicBezTo>
                    <a:pt x="6119" y="1257"/>
                    <a:pt x="6158" y="1284"/>
                    <a:pt x="6201" y="1317"/>
                  </a:cubicBezTo>
                  <a:lnTo>
                    <a:pt x="6310" y="1406"/>
                  </a:lnTo>
                  <a:cubicBezTo>
                    <a:pt x="6388" y="1466"/>
                    <a:pt x="6470" y="1520"/>
                    <a:pt x="6541" y="1586"/>
                  </a:cubicBezTo>
                  <a:cubicBezTo>
                    <a:pt x="6684" y="1712"/>
                    <a:pt x="6832" y="1839"/>
                    <a:pt x="6969" y="1981"/>
                  </a:cubicBezTo>
                  <a:cubicBezTo>
                    <a:pt x="7107" y="2113"/>
                    <a:pt x="7232" y="2262"/>
                    <a:pt x="7364" y="2404"/>
                  </a:cubicBezTo>
                  <a:cubicBezTo>
                    <a:pt x="7425" y="2482"/>
                    <a:pt x="7485" y="2558"/>
                    <a:pt x="7546" y="2634"/>
                  </a:cubicBezTo>
                  <a:lnTo>
                    <a:pt x="7634" y="2745"/>
                  </a:lnTo>
                  <a:cubicBezTo>
                    <a:pt x="7667" y="2783"/>
                    <a:pt x="7688" y="2827"/>
                    <a:pt x="7721" y="2865"/>
                  </a:cubicBezTo>
                  <a:lnTo>
                    <a:pt x="7886" y="3101"/>
                  </a:lnTo>
                  <a:lnTo>
                    <a:pt x="8040" y="3348"/>
                  </a:lnTo>
                  <a:cubicBezTo>
                    <a:pt x="8078" y="3381"/>
                    <a:pt x="8133" y="3457"/>
                    <a:pt x="8187" y="3551"/>
                  </a:cubicBezTo>
                  <a:cubicBezTo>
                    <a:pt x="8215" y="3601"/>
                    <a:pt x="8248" y="3655"/>
                    <a:pt x="8281" y="3710"/>
                  </a:cubicBezTo>
                  <a:cubicBezTo>
                    <a:pt x="8298" y="3743"/>
                    <a:pt x="8314" y="3771"/>
                    <a:pt x="8331" y="3804"/>
                  </a:cubicBezTo>
                  <a:cubicBezTo>
                    <a:pt x="8346" y="3831"/>
                    <a:pt x="8364" y="3864"/>
                    <a:pt x="8374" y="3897"/>
                  </a:cubicBezTo>
                  <a:cubicBezTo>
                    <a:pt x="8407" y="3957"/>
                    <a:pt x="8440" y="4022"/>
                    <a:pt x="8473" y="4088"/>
                  </a:cubicBezTo>
                  <a:cubicBezTo>
                    <a:pt x="8483" y="4121"/>
                    <a:pt x="8501" y="4154"/>
                    <a:pt x="8516" y="4182"/>
                  </a:cubicBezTo>
                  <a:cubicBezTo>
                    <a:pt x="8533" y="4215"/>
                    <a:pt x="8544" y="4248"/>
                    <a:pt x="8561" y="4281"/>
                  </a:cubicBezTo>
                  <a:cubicBezTo>
                    <a:pt x="8610" y="4407"/>
                    <a:pt x="8665" y="4516"/>
                    <a:pt x="8709" y="4605"/>
                  </a:cubicBezTo>
                  <a:cubicBezTo>
                    <a:pt x="8501" y="3990"/>
                    <a:pt x="8232" y="3457"/>
                    <a:pt x="7903" y="2964"/>
                  </a:cubicBezTo>
                  <a:cubicBezTo>
                    <a:pt x="7588" y="2498"/>
                    <a:pt x="7223" y="2073"/>
                    <a:pt x="6774" y="1672"/>
                  </a:cubicBezTo>
                  <a:lnTo>
                    <a:pt x="6774" y="1672"/>
                  </a:lnTo>
                  <a:cubicBezTo>
                    <a:pt x="6801" y="1695"/>
                    <a:pt x="6828" y="1718"/>
                    <a:pt x="6855" y="1741"/>
                  </a:cubicBezTo>
                  <a:lnTo>
                    <a:pt x="6855" y="1741"/>
                  </a:lnTo>
                  <a:cubicBezTo>
                    <a:pt x="6612" y="1518"/>
                    <a:pt x="6350" y="1310"/>
                    <a:pt x="6069" y="1120"/>
                  </a:cubicBezTo>
                  <a:cubicBezTo>
                    <a:pt x="5586" y="796"/>
                    <a:pt x="5054" y="532"/>
                    <a:pt x="4494" y="347"/>
                  </a:cubicBezTo>
                  <a:cubicBezTo>
                    <a:pt x="3935" y="165"/>
                    <a:pt x="3347" y="56"/>
                    <a:pt x="2761" y="33"/>
                  </a:cubicBezTo>
                  <a:cubicBezTo>
                    <a:pt x="2706" y="28"/>
                    <a:pt x="2651" y="28"/>
                    <a:pt x="2597" y="23"/>
                  </a:cubicBezTo>
                  <a:cubicBezTo>
                    <a:pt x="2547" y="23"/>
                    <a:pt x="2491" y="23"/>
                    <a:pt x="2443" y="18"/>
                  </a:cubicBezTo>
                  <a:cubicBezTo>
                    <a:pt x="2333" y="18"/>
                    <a:pt x="2228" y="6"/>
                    <a:pt x="212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6"/>
            <p:cNvSpPr/>
            <p:nvPr/>
          </p:nvSpPr>
          <p:spPr>
            <a:xfrm>
              <a:off x="426975" y="3684975"/>
              <a:ext cx="2650" cy="3575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1"/>
                  </a:moveTo>
                  <a:cubicBezTo>
                    <a:pt x="33" y="49"/>
                    <a:pt x="66" y="94"/>
                    <a:pt x="105" y="143"/>
                  </a:cubicBezTo>
                  <a:cubicBezTo>
                    <a:pt x="72" y="94"/>
                    <a:pt x="33" y="4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6"/>
            <p:cNvSpPr/>
            <p:nvPr/>
          </p:nvSpPr>
          <p:spPr>
            <a:xfrm>
              <a:off x="193775" y="3512375"/>
              <a:ext cx="341475" cy="494325"/>
            </a:xfrm>
            <a:custGeom>
              <a:avLst/>
              <a:gdLst/>
              <a:ahLst/>
              <a:cxnLst/>
              <a:rect l="l" t="t" r="r" b="b"/>
              <a:pathLst>
                <a:path w="13659" h="19773" extrusionOk="0">
                  <a:moveTo>
                    <a:pt x="0" y="1"/>
                  </a:moveTo>
                  <a:lnTo>
                    <a:pt x="0" y="5071"/>
                  </a:lnTo>
                  <a:cubicBezTo>
                    <a:pt x="373" y="4874"/>
                    <a:pt x="763" y="4693"/>
                    <a:pt x="1158" y="4539"/>
                  </a:cubicBezTo>
                  <a:cubicBezTo>
                    <a:pt x="1378" y="4458"/>
                    <a:pt x="1597" y="4380"/>
                    <a:pt x="1821" y="4309"/>
                  </a:cubicBezTo>
                  <a:cubicBezTo>
                    <a:pt x="2047" y="4238"/>
                    <a:pt x="2266" y="4177"/>
                    <a:pt x="2507" y="4128"/>
                  </a:cubicBezTo>
                  <a:cubicBezTo>
                    <a:pt x="2738" y="4068"/>
                    <a:pt x="2980" y="4035"/>
                    <a:pt x="3221" y="3997"/>
                  </a:cubicBezTo>
                  <a:cubicBezTo>
                    <a:pt x="3462" y="3969"/>
                    <a:pt x="3705" y="3941"/>
                    <a:pt x="3946" y="3936"/>
                  </a:cubicBezTo>
                  <a:cubicBezTo>
                    <a:pt x="3971" y="3936"/>
                    <a:pt x="3996" y="3936"/>
                    <a:pt x="4021" y="3936"/>
                  </a:cubicBezTo>
                  <a:cubicBezTo>
                    <a:pt x="4518" y="3936"/>
                    <a:pt x="5013" y="3985"/>
                    <a:pt x="5498" y="4095"/>
                  </a:cubicBezTo>
                  <a:cubicBezTo>
                    <a:pt x="6009" y="4210"/>
                    <a:pt x="6503" y="4392"/>
                    <a:pt x="6964" y="4622"/>
                  </a:cubicBezTo>
                  <a:cubicBezTo>
                    <a:pt x="7896" y="5088"/>
                    <a:pt x="8714" y="5774"/>
                    <a:pt x="9340" y="6598"/>
                  </a:cubicBezTo>
                  <a:cubicBezTo>
                    <a:pt x="9971" y="7421"/>
                    <a:pt x="10437" y="8375"/>
                    <a:pt x="10685" y="9401"/>
                  </a:cubicBezTo>
                  <a:cubicBezTo>
                    <a:pt x="10931" y="10427"/>
                    <a:pt x="10969" y="11519"/>
                    <a:pt x="10783" y="12600"/>
                  </a:cubicBezTo>
                  <a:cubicBezTo>
                    <a:pt x="10717" y="13001"/>
                    <a:pt x="10579" y="13451"/>
                    <a:pt x="10508" y="13560"/>
                  </a:cubicBezTo>
                  <a:cubicBezTo>
                    <a:pt x="10498" y="13580"/>
                    <a:pt x="10488" y="13590"/>
                    <a:pt x="10481" y="13590"/>
                  </a:cubicBezTo>
                  <a:cubicBezTo>
                    <a:pt x="10465" y="13590"/>
                    <a:pt x="10457" y="13543"/>
                    <a:pt x="10465" y="13434"/>
                  </a:cubicBezTo>
                  <a:cubicBezTo>
                    <a:pt x="10470" y="13352"/>
                    <a:pt x="10487" y="13236"/>
                    <a:pt x="10508" y="13084"/>
                  </a:cubicBezTo>
                  <a:cubicBezTo>
                    <a:pt x="10520" y="13006"/>
                    <a:pt x="10530" y="12919"/>
                    <a:pt x="10546" y="12820"/>
                  </a:cubicBezTo>
                  <a:cubicBezTo>
                    <a:pt x="10558" y="12721"/>
                    <a:pt x="10579" y="12616"/>
                    <a:pt x="10596" y="12484"/>
                  </a:cubicBezTo>
                  <a:lnTo>
                    <a:pt x="10634" y="12162"/>
                  </a:lnTo>
                  <a:cubicBezTo>
                    <a:pt x="10645" y="12051"/>
                    <a:pt x="10652" y="11947"/>
                    <a:pt x="10657" y="11838"/>
                  </a:cubicBezTo>
                  <a:cubicBezTo>
                    <a:pt x="10662" y="11782"/>
                    <a:pt x="10662" y="11727"/>
                    <a:pt x="10667" y="11673"/>
                  </a:cubicBezTo>
                  <a:lnTo>
                    <a:pt x="10667" y="11509"/>
                  </a:lnTo>
                  <a:cubicBezTo>
                    <a:pt x="10667" y="11405"/>
                    <a:pt x="10673" y="11294"/>
                    <a:pt x="10667" y="11185"/>
                  </a:cubicBezTo>
                  <a:cubicBezTo>
                    <a:pt x="10652" y="10751"/>
                    <a:pt x="10602" y="10318"/>
                    <a:pt x="10520" y="9890"/>
                  </a:cubicBezTo>
                  <a:cubicBezTo>
                    <a:pt x="10432" y="9462"/>
                    <a:pt x="10305" y="9045"/>
                    <a:pt x="10151" y="8639"/>
                  </a:cubicBezTo>
                  <a:lnTo>
                    <a:pt x="10031" y="8331"/>
                  </a:lnTo>
                  <a:cubicBezTo>
                    <a:pt x="9981" y="8232"/>
                    <a:pt x="9938" y="8133"/>
                    <a:pt x="9888" y="8034"/>
                  </a:cubicBezTo>
                  <a:cubicBezTo>
                    <a:pt x="9844" y="7936"/>
                    <a:pt x="9789" y="7842"/>
                    <a:pt x="9740" y="7750"/>
                  </a:cubicBezTo>
                  <a:cubicBezTo>
                    <a:pt x="9685" y="7651"/>
                    <a:pt x="9636" y="7552"/>
                    <a:pt x="9576" y="7464"/>
                  </a:cubicBezTo>
                  <a:cubicBezTo>
                    <a:pt x="9570" y="7459"/>
                    <a:pt x="9565" y="7454"/>
                    <a:pt x="9565" y="7454"/>
                  </a:cubicBezTo>
                  <a:lnTo>
                    <a:pt x="9565" y="7454"/>
                  </a:lnTo>
                  <a:cubicBezTo>
                    <a:pt x="9927" y="8034"/>
                    <a:pt x="10179" y="8644"/>
                    <a:pt x="10355" y="9270"/>
                  </a:cubicBezTo>
                  <a:cubicBezTo>
                    <a:pt x="10525" y="9895"/>
                    <a:pt x="10619" y="10537"/>
                    <a:pt x="10624" y="11195"/>
                  </a:cubicBezTo>
                  <a:cubicBezTo>
                    <a:pt x="10612" y="10992"/>
                    <a:pt x="10607" y="10784"/>
                    <a:pt x="10579" y="10587"/>
                  </a:cubicBezTo>
                  <a:cubicBezTo>
                    <a:pt x="10574" y="10460"/>
                    <a:pt x="10558" y="10339"/>
                    <a:pt x="10541" y="10219"/>
                  </a:cubicBezTo>
                  <a:lnTo>
                    <a:pt x="10541" y="10219"/>
                  </a:lnTo>
                  <a:cubicBezTo>
                    <a:pt x="10591" y="10630"/>
                    <a:pt x="10596" y="11036"/>
                    <a:pt x="10579" y="11443"/>
                  </a:cubicBezTo>
                  <a:cubicBezTo>
                    <a:pt x="10574" y="11684"/>
                    <a:pt x="10546" y="11919"/>
                    <a:pt x="10520" y="12155"/>
                  </a:cubicBezTo>
                  <a:lnTo>
                    <a:pt x="10465" y="12507"/>
                  </a:lnTo>
                  <a:cubicBezTo>
                    <a:pt x="10454" y="12567"/>
                    <a:pt x="10442" y="12623"/>
                    <a:pt x="10432" y="12677"/>
                  </a:cubicBezTo>
                  <a:lnTo>
                    <a:pt x="10399" y="12841"/>
                  </a:lnTo>
                  <a:cubicBezTo>
                    <a:pt x="10217" y="13720"/>
                    <a:pt x="9998" y="14565"/>
                    <a:pt x="9910" y="15388"/>
                  </a:cubicBezTo>
                  <a:cubicBezTo>
                    <a:pt x="9943" y="14806"/>
                    <a:pt x="10059" y="14196"/>
                    <a:pt x="10174" y="13571"/>
                  </a:cubicBezTo>
                  <a:cubicBezTo>
                    <a:pt x="10234" y="13259"/>
                    <a:pt x="10295" y="12940"/>
                    <a:pt x="10349" y="12623"/>
                  </a:cubicBezTo>
                  <a:cubicBezTo>
                    <a:pt x="10376" y="12458"/>
                    <a:pt x="10399" y="12287"/>
                    <a:pt x="10421" y="12117"/>
                  </a:cubicBezTo>
                  <a:lnTo>
                    <a:pt x="10442" y="11859"/>
                  </a:lnTo>
                  <a:cubicBezTo>
                    <a:pt x="10447" y="11777"/>
                    <a:pt x="10459" y="11689"/>
                    <a:pt x="10459" y="11607"/>
                  </a:cubicBezTo>
                  <a:cubicBezTo>
                    <a:pt x="10480" y="10921"/>
                    <a:pt x="10415" y="10230"/>
                    <a:pt x="10256" y="9554"/>
                  </a:cubicBezTo>
                  <a:cubicBezTo>
                    <a:pt x="10085" y="8885"/>
                    <a:pt x="9822" y="8232"/>
                    <a:pt x="9472" y="7629"/>
                  </a:cubicBezTo>
                  <a:lnTo>
                    <a:pt x="9335" y="7409"/>
                  </a:lnTo>
                  <a:cubicBezTo>
                    <a:pt x="9312" y="7371"/>
                    <a:pt x="9290" y="7338"/>
                    <a:pt x="9269" y="7300"/>
                  </a:cubicBezTo>
                  <a:lnTo>
                    <a:pt x="9191" y="7190"/>
                  </a:lnTo>
                  <a:lnTo>
                    <a:pt x="9038" y="6981"/>
                  </a:lnTo>
                  <a:lnTo>
                    <a:pt x="8879" y="6773"/>
                  </a:lnTo>
                  <a:lnTo>
                    <a:pt x="8796" y="6674"/>
                  </a:lnTo>
                  <a:lnTo>
                    <a:pt x="8709" y="6575"/>
                  </a:lnTo>
                  <a:lnTo>
                    <a:pt x="8533" y="6378"/>
                  </a:lnTo>
                  <a:cubicBezTo>
                    <a:pt x="8472" y="6317"/>
                    <a:pt x="8413" y="6257"/>
                    <a:pt x="8347" y="6196"/>
                  </a:cubicBezTo>
                  <a:cubicBezTo>
                    <a:pt x="8286" y="6137"/>
                    <a:pt x="8226" y="6071"/>
                    <a:pt x="8160" y="6015"/>
                  </a:cubicBezTo>
                  <a:cubicBezTo>
                    <a:pt x="7638" y="5549"/>
                    <a:pt x="7051" y="5159"/>
                    <a:pt x="6410" y="4891"/>
                  </a:cubicBezTo>
                  <a:cubicBezTo>
                    <a:pt x="6327" y="4858"/>
                    <a:pt x="6250" y="4825"/>
                    <a:pt x="6167" y="4792"/>
                  </a:cubicBezTo>
                  <a:lnTo>
                    <a:pt x="5921" y="4709"/>
                  </a:lnTo>
                  <a:lnTo>
                    <a:pt x="5800" y="4666"/>
                  </a:lnTo>
                  <a:lnTo>
                    <a:pt x="5673" y="4633"/>
                  </a:lnTo>
                  <a:lnTo>
                    <a:pt x="5422" y="4562"/>
                  </a:lnTo>
                  <a:cubicBezTo>
                    <a:pt x="5339" y="4544"/>
                    <a:pt x="5257" y="4529"/>
                    <a:pt x="5169" y="4512"/>
                  </a:cubicBezTo>
                  <a:cubicBezTo>
                    <a:pt x="5087" y="4496"/>
                    <a:pt x="5004" y="4473"/>
                    <a:pt x="4916" y="4463"/>
                  </a:cubicBezTo>
                  <a:cubicBezTo>
                    <a:pt x="4746" y="4446"/>
                    <a:pt x="4576" y="4413"/>
                    <a:pt x="4407" y="4407"/>
                  </a:cubicBezTo>
                  <a:cubicBezTo>
                    <a:pt x="4269" y="4399"/>
                    <a:pt x="4132" y="4394"/>
                    <a:pt x="3995" y="4394"/>
                  </a:cubicBezTo>
                  <a:cubicBezTo>
                    <a:pt x="3453" y="4394"/>
                    <a:pt x="2916" y="4462"/>
                    <a:pt x="2403" y="4589"/>
                  </a:cubicBezTo>
                  <a:cubicBezTo>
                    <a:pt x="2497" y="4572"/>
                    <a:pt x="2590" y="4556"/>
                    <a:pt x="2684" y="4544"/>
                  </a:cubicBezTo>
                  <a:cubicBezTo>
                    <a:pt x="2733" y="4534"/>
                    <a:pt x="2783" y="4523"/>
                    <a:pt x="2826" y="4517"/>
                  </a:cubicBezTo>
                  <a:cubicBezTo>
                    <a:pt x="2875" y="4512"/>
                    <a:pt x="2925" y="4506"/>
                    <a:pt x="2974" y="4501"/>
                  </a:cubicBezTo>
                  <a:cubicBezTo>
                    <a:pt x="3072" y="4490"/>
                    <a:pt x="3178" y="4479"/>
                    <a:pt x="3277" y="4468"/>
                  </a:cubicBezTo>
                  <a:cubicBezTo>
                    <a:pt x="3381" y="4463"/>
                    <a:pt x="3479" y="4458"/>
                    <a:pt x="3583" y="4451"/>
                  </a:cubicBezTo>
                  <a:cubicBezTo>
                    <a:pt x="3721" y="4446"/>
                    <a:pt x="3859" y="4442"/>
                    <a:pt x="3998" y="4442"/>
                  </a:cubicBezTo>
                  <a:cubicBezTo>
                    <a:pt x="4281" y="4442"/>
                    <a:pt x="4566" y="4457"/>
                    <a:pt x="4845" y="4501"/>
                  </a:cubicBezTo>
                  <a:cubicBezTo>
                    <a:pt x="5268" y="4562"/>
                    <a:pt x="5673" y="4655"/>
                    <a:pt x="6042" y="4797"/>
                  </a:cubicBezTo>
                  <a:cubicBezTo>
                    <a:pt x="6091" y="4813"/>
                    <a:pt x="6134" y="4830"/>
                    <a:pt x="6179" y="4853"/>
                  </a:cubicBezTo>
                  <a:cubicBezTo>
                    <a:pt x="6223" y="4868"/>
                    <a:pt x="6266" y="4891"/>
                    <a:pt x="6311" y="4907"/>
                  </a:cubicBezTo>
                  <a:cubicBezTo>
                    <a:pt x="6398" y="4945"/>
                    <a:pt x="6481" y="4984"/>
                    <a:pt x="6562" y="5028"/>
                  </a:cubicBezTo>
                  <a:cubicBezTo>
                    <a:pt x="6722" y="5116"/>
                    <a:pt x="6876" y="5192"/>
                    <a:pt x="7008" y="5291"/>
                  </a:cubicBezTo>
                  <a:cubicBezTo>
                    <a:pt x="6481" y="4990"/>
                    <a:pt x="5916" y="4764"/>
                    <a:pt x="5323" y="4627"/>
                  </a:cubicBezTo>
                  <a:cubicBezTo>
                    <a:pt x="4860" y="4524"/>
                    <a:pt x="4383" y="4471"/>
                    <a:pt x="3906" y="4471"/>
                  </a:cubicBezTo>
                  <a:cubicBezTo>
                    <a:pt x="3773" y="4471"/>
                    <a:pt x="3640" y="4476"/>
                    <a:pt x="3507" y="4484"/>
                  </a:cubicBezTo>
                  <a:lnTo>
                    <a:pt x="3277" y="4501"/>
                  </a:lnTo>
                  <a:cubicBezTo>
                    <a:pt x="3204" y="4506"/>
                    <a:pt x="3128" y="4517"/>
                    <a:pt x="3051" y="4529"/>
                  </a:cubicBezTo>
                  <a:lnTo>
                    <a:pt x="2826" y="4556"/>
                  </a:lnTo>
                  <a:cubicBezTo>
                    <a:pt x="2750" y="4572"/>
                    <a:pt x="2677" y="4589"/>
                    <a:pt x="2601" y="4600"/>
                  </a:cubicBezTo>
                  <a:lnTo>
                    <a:pt x="2376" y="4643"/>
                  </a:lnTo>
                  <a:cubicBezTo>
                    <a:pt x="2305" y="4660"/>
                    <a:pt x="2228" y="4681"/>
                    <a:pt x="2157" y="4699"/>
                  </a:cubicBezTo>
                  <a:cubicBezTo>
                    <a:pt x="2085" y="4714"/>
                    <a:pt x="2008" y="4737"/>
                    <a:pt x="1937" y="4759"/>
                  </a:cubicBezTo>
                  <a:cubicBezTo>
                    <a:pt x="1866" y="4775"/>
                    <a:pt x="1788" y="4797"/>
                    <a:pt x="1717" y="4820"/>
                  </a:cubicBezTo>
                  <a:cubicBezTo>
                    <a:pt x="1142" y="4995"/>
                    <a:pt x="577" y="5231"/>
                    <a:pt x="33" y="5511"/>
                  </a:cubicBezTo>
                  <a:cubicBezTo>
                    <a:pt x="22" y="5522"/>
                    <a:pt x="11" y="5527"/>
                    <a:pt x="0" y="5532"/>
                  </a:cubicBezTo>
                  <a:lnTo>
                    <a:pt x="0" y="5620"/>
                  </a:lnTo>
                  <a:cubicBezTo>
                    <a:pt x="603" y="5291"/>
                    <a:pt x="1246" y="5028"/>
                    <a:pt x="1904" y="4841"/>
                  </a:cubicBezTo>
                  <a:lnTo>
                    <a:pt x="1904" y="4841"/>
                  </a:lnTo>
                  <a:cubicBezTo>
                    <a:pt x="1229" y="5038"/>
                    <a:pt x="582" y="5324"/>
                    <a:pt x="0" y="5659"/>
                  </a:cubicBezTo>
                  <a:lnTo>
                    <a:pt x="0" y="5735"/>
                  </a:lnTo>
                  <a:cubicBezTo>
                    <a:pt x="313" y="5565"/>
                    <a:pt x="643" y="5412"/>
                    <a:pt x="977" y="5274"/>
                  </a:cubicBezTo>
                  <a:cubicBezTo>
                    <a:pt x="1367" y="5121"/>
                    <a:pt x="1762" y="4990"/>
                    <a:pt x="2168" y="4886"/>
                  </a:cubicBezTo>
                  <a:cubicBezTo>
                    <a:pt x="2266" y="4863"/>
                    <a:pt x="2371" y="4830"/>
                    <a:pt x="2469" y="4813"/>
                  </a:cubicBezTo>
                  <a:lnTo>
                    <a:pt x="2776" y="4754"/>
                  </a:lnTo>
                  <a:cubicBezTo>
                    <a:pt x="2831" y="4742"/>
                    <a:pt x="2882" y="4737"/>
                    <a:pt x="2930" y="4726"/>
                  </a:cubicBezTo>
                  <a:lnTo>
                    <a:pt x="3090" y="4709"/>
                  </a:lnTo>
                  <a:cubicBezTo>
                    <a:pt x="3188" y="4693"/>
                    <a:pt x="3292" y="4681"/>
                    <a:pt x="3396" y="4676"/>
                  </a:cubicBezTo>
                  <a:lnTo>
                    <a:pt x="3687" y="4655"/>
                  </a:lnTo>
                  <a:cubicBezTo>
                    <a:pt x="3737" y="4652"/>
                    <a:pt x="3786" y="4652"/>
                    <a:pt x="3835" y="4652"/>
                  </a:cubicBezTo>
                  <a:cubicBezTo>
                    <a:pt x="3884" y="4652"/>
                    <a:pt x="3932" y="4652"/>
                    <a:pt x="3979" y="4648"/>
                  </a:cubicBezTo>
                  <a:lnTo>
                    <a:pt x="4126" y="4648"/>
                  </a:lnTo>
                  <a:lnTo>
                    <a:pt x="4270" y="4660"/>
                  </a:lnTo>
                  <a:cubicBezTo>
                    <a:pt x="4368" y="4666"/>
                    <a:pt x="4467" y="4666"/>
                    <a:pt x="4566" y="4676"/>
                  </a:cubicBezTo>
                  <a:cubicBezTo>
                    <a:pt x="4949" y="4714"/>
                    <a:pt x="5334" y="4792"/>
                    <a:pt x="5713" y="4901"/>
                  </a:cubicBezTo>
                  <a:cubicBezTo>
                    <a:pt x="6086" y="5023"/>
                    <a:pt x="6448" y="5170"/>
                    <a:pt x="6793" y="5352"/>
                  </a:cubicBezTo>
                  <a:cubicBezTo>
                    <a:pt x="7134" y="5537"/>
                    <a:pt x="7463" y="5757"/>
                    <a:pt x="7765" y="6005"/>
                  </a:cubicBezTo>
                  <a:cubicBezTo>
                    <a:pt x="8066" y="6251"/>
                    <a:pt x="8347" y="6525"/>
                    <a:pt x="8598" y="6821"/>
                  </a:cubicBezTo>
                  <a:cubicBezTo>
                    <a:pt x="8846" y="7124"/>
                    <a:pt x="9071" y="7442"/>
                    <a:pt x="9269" y="7783"/>
                  </a:cubicBezTo>
                  <a:cubicBezTo>
                    <a:pt x="9454" y="8117"/>
                    <a:pt x="9619" y="8474"/>
                    <a:pt x="9756" y="8836"/>
                  </a:cubicBezTo>
                  <a:cubicBezTo>
                    <a:pt x="9882" y="9204"/>
                    <a:pt x="9987" y="9577"/>
                    <a:pt x="10047" y="9961"/>
                  </a:cubicBezTo>
                  <a:cubicBezTo>
                    <a:pt x="9965" y="9692"/>
                    <a:pt x="9867" y="9379"/>
                    <a:pt x="9740" y="9100"/>
                  </a:cubicBezTo>
                  <a:cubicBezTo>
                    <a:pt x="9713" y="9034"/>
                    <a:pt x="9680" y="8962"/>
                    <a:pt x="9652" y="8896"/>
                  </a:cubicBezTo>
                  <a:cubicBezTo>
                    <a:pt x="9647" y="8885"/>
                    <a:pt x="9641" y="8875"/>
                    <a:pt x="9631" y="8858"/>
                  </a:cubicBezTo>
                  <a:lnTo>
                    <a:pt x="9631" y="8858"/>
                  </a:lnTo>
                  <a:cubicBezTo>
                    <a:pt x="9713" y="9072"/>
                    <a:pt x="9778" y="9286"/>
                    <a:pt x="9839" y="9500"/>
                  </a:cubicBezTo>
                  <a:lnTo>
                    <a:pt x="9888" y="9698"/>
                  </a:lnTo>
                  <a:cubicBezTo>
                    <a:pt x="9900" y="9746"/>
                    <a:pt x="9910" y="9797"/>
                    <a:pt x="9915" y="9845"/>
                  </a:cubicBezTo>
                  <a:cubicBezTo>
                    <a:pt x="9921" y="9845"/>
                    <a:pt x="9921" y="9850"/>
                    <a:pt x="9921" y="9857"/>
                  </a:cubicBezTo>
                  <a:lnTo>
                    <a:pt x="9921" y="9868"/>
                  </a:lnTo>
                  <a:cubicBezTo>
                    <a:pt x="10097" y="10701"/>
                    <a:pt x="10113" y="11590"/>
                    <a:pt x="9948" y="12484"/>
                  </a:cubicBezTo>
                  <a:cubicBezTo>
                    <a:pt x="9537" y="14723"/>
                    <a:pt x="8884" y="16343"/>
                    <a:pt x="10047" y="18504"/>
                  </a:cubicBezTo>
                  <a:cubicBezTo>
                    <a:pt x="10278" y="18932"/>
                    <a:pt x="10541" y="19355"/>
                    <a:pt x="10804" y="19773"/>
                  </a:cubicBezTo>
                  <a:lnTo>
                    <a:pt x="13658" y="19773"/>
                  </a:lnTo>
                  <a:lnTo>
                    <a:pt x="13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2" name="Google Shape;992;p46"/>
          <p:cNvSpPr/>
          <p:nvPr/>
        </p:nvSpPr>
        <p:spPr>
          <a:xfrm flipH="1">
            <a:off x="7547625" y="3494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3" name="Google Shape;993;p46"/>
          <p:cNvGrpSpPr/>
          <p:nvPr/>
        </p:nvGrpSpPr>
        <p:grpSpPr>
          <a:xfrm rot="-1834538">
            <a:off x="5946917" y="4074066"/>
            <a:ext cx="351142" cy="328016"/>
            <a:chOff x="4647925" y="2933700"/>
            <a:chExt cx="351125" cy="328000"/>
          </a:xfrm>
        </p:grpSpPr>
        <p:sp>
          <p:nvSpPr>
            <p:cNvPr id="994" name="Google Shape;994;p46"/>
            <p:cNvSpPr/>
            <p:nvPr/>
          </p:nvSpPr>
          <p:spPr>
            <a:xfrm>
              <a:off x="4725950" y="3103875"/>
              <a:ext cx="273100" cy="157825"/>
            </a:xfrm>
            <a:custGeom>
              <a:avLst/>
              <a:gdLst/>
              <a:ahLst/>
              <a:cxnLst/>
              <a:rect l="l" t="t" r="r" b="b"/>
              <a:pathLst>
                <a:path w="10924" h="6313" extrusionOk="0">
                  <a:moveTo>
                    <a:pt x="5462" y="1760"/>
                  </a:moveTo>
                  <a:cubicBezTo>
                    <a:pt x="6960" y="1760"/>
                    <a:pt x="8310" y="2720"/>
                    <a:pt x="8926" y="4199"/>
                  </a:cubicBezTo>
                  <a:cubicBezTo>
                    <a:pt x="9008" y="4409"/>
                    <a:pt x="8911" y="4655"/>
                    <a:pt x="8700" y="4733"/>
                  </a:cubicBezTo>
                  <a:cubicBezTo>
                    <a:pt x="8646" y="4757"/>
                    <a:pt x="8591" y="4769"/>
                    <a:pt x="8536" y="4769"/>
                  </a:cubicBezTo>
                  <a:cubicBezTo>
                    <a:pt x="8374" y="4769"/>
                    <a:pt x="8223" y="4668"/>
                    <a:pt x="8162" y="4522"/>
                  </a:cubicBezTo>
                  <a:cubicBezTo>
                    <a:pt x="7674" y="3336"/>
                    <a:pt x="6617" y="2572"/>
                    <a:pt x="5462" y="2572"/>
                  </a:cubicBezTo>
                  <a:cubicBezTo>
                    <a:pt x="4311" y="2572"/>
                    <a:pt x="3254" y="3336"/>
                    <a:pt x="2782" y="4522"/>
                  </a:cubicBezTo>
                  <a:cubicBezTo>
                    <a:pt x="2710" y="4677"/>
                    <a:pt x="2569" y="4771"/>
                    <a:pt x="2414" y="4771"/>
                  </a:cubicBezTo>
                  <a:cubicBezTo>
                    <a:pt x="2358" y="4771"/>
                    <a:pt x="2300" y="4759"/>
                    <a:pt x="2244" y="4733"/>
                  </a:cubicBezTo>
                  <a:cubicBezTo>
                    <a:pt x="2033" y="4655"/>
                    <a:pt x="1920" y="4409"/>
                    <a:pt x="2017" y="4199"/>
                  </a:cubicBezTo>
                  <a:cubicBezTo>
                    <a:pt x="2618" y="2720"/>
                    <a:pt x="3983" y="1760"/>
                    <a:pt x="5462" y="1760"/>
                  </a:cubicBezTo>
                  <a:close/>
                  <a:moveTo>
                    <a:pt x="5469" y="1"/>
                  </a:moveTo>
                  <a:cubicBezTo>
                    <a:pt x="5163" y="1"/>
                    <a:pt x="4853" y="94"/>
                    <a:pt x="4584" y="282"/>
                  </a:cubicBezTo>
                  <a:cubicBezTo>
                    <a:pt x="4438" y="237"/>
                    <a:pt x="4290" y="215"/>
                    <a:pt x="4143" y="215"/>
                  </a:cubicBezTo>
                  <a:cubicBezTo>
                    <a:pt x="3653" y="215"/>
                    <a:pt x="3183" y="456"/>
                    <a:pt x="2895" y="883"/>
                  </a:cubicBezTo>
                  <a:cubicBezTo>
                    <a:pt x="2874" y="882"/>
                    <a:pt x="2852" y="881"/>
                    <a:pt x="2831" y="881"/>
                  </a:cubicBezTo>
                  <a:cubicBezTo>
                    <a:pt x="2109" y="881"/>
                    <a:pt x="1494" y="1391"/>
                    <a:pt x="1350" y="2100"/>
                  </a:cubicBezTo>
                  <a:cubicBezTo>
                    <a:pt x="734" y="2361"/>
                    <a:pt x="359" y="3028"/>
                    <a:pt x="457" y="3711"/>
                  </a:cubicBezTo>
                  <a:cubicBezTo>
                    <a:pt x="180" y="4003"/>
                    <a:pt x="0" y="4394"/>
                    <a:pt x="0" y="4799"/>
                  </a:cubicBezTo>
                  <a:cubicBezTo>
                    <a:pt x="0" y="5630"/>
                    <a:pt x="683" y="6313"/>
                    <a:pt x="1514" y="6313"/>
                  </a:cubicBezTo>
                  <a:lnTo>
                    <a:pt x="9414" y="6313"/>
                  </a:lnTo>
                  <a:cubicBezTo>
                    <a:pt x="10241" y="6313"/>
                    <a:pt x="10924" y="5630"/>
                    <a:pt x="10924" y="4799"/>
                  </a:cubicBezTo>
                  <a:cubicBezTo>
                    <a:pt x="10924" y="4394"/>
                    <a:pt x="10764" y="4003"/>
                    <a:pt x="10471" y="3711"/>
                  </a:cubicBezTo>
                  <a:cubicBezTo>
                    <a:pt x="10584" y="3028"/>
                    <a:pt x="10194" y="2361"/>
                    <a:pt x="9578" y="2100"/>
                  </a:cubicBezTo>
                  <a:cubicBezTo>
                    <a:pt x="9449" y="1406"/>
                    <a:pt x="8833" y="881"/>
                    <a:pt x="8096" y="881"/>
                  </a:cubicBezTo>
                  <a:cubicBezTo>
                    <a:pt x="8075" y="881"/>
                    <a:pt x="8054" y="882"/>
                    <a:pt x="8033" y="883"/>
                  </a:cubicBezTo>
                  <a:cubicBezTo>
                    <a:pt x="7743" y="454"/>
                    <a:pt x="7269" y="221"/>
                    <a:pt x="6774" y="221"/>
                  </a:cubicBezTo>
                  <a:cubicBezTo>
                    <a:pt x="6630" y="221"/>
                    <a:pt x="6483" y="241"/>
                    <a:pt x="6340" y="282"/>
                  </a:cubicBezTo>
                  <a:cubicBezTo>
                    <a:pt x="6080" y="94"/>
                    <a:pt x="5776" y="1"/>
                    <a:pt x="5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4647925" y="2933700"/>
              <a:ext cx="273100" cy="157725"/>
            </a:xfrm>
            <a:custGeom>
              <a:avLst/>
              <a:gdLst/>
              <a:ahLst/>
              <a:cxnLst/>
              <a:rect l="l" t="t" r="r" b="b"/>
              <a:pathLst>
                <a:path w="10924" h="6309" extrusionOk="0">
                  <a:moveTo>
                    <a:pt x="5462" y="1756"/>
                  </a:moveTo>
                  <a:cubicBezTo>
                    <a:pt x="6944" y="1756"/>
                    <a:pt x="8310" y="2716"/>
                    <a:pt x="8911" y="4210"/>
                  </a:cubicBezTo>
                  <a:cubicBezTo>
                    <a:pt x="9008" y="4420"/>
                    <a:pt x="8895" y="4666"/>
                    <a:pt x="8680" y="4748"/>
                  </a:cubicBezTo>
                  <a:cubicBezTo>
                    <a:pt x="8630" y="4768"/>
                    <a:pt x="8579" y="4777"/>
                    <a:pt x="8529" y="4777"/>
                  </a:cubicBezTo>
                  <a:cubicBezTo>
                    <a:pt x="8369" y="4777"/>
                    <a:pt x="8220" y="4681"/>
                    <a:pt x="8146" y="4518"/>
                  </a:cubicBezTo>
                  <a:cubicBezTo>
                    <a:pt x="7674" y="3348"/>
                    <a:pt x="6617" y="2587"/>
                    <a:pt x="5462" y="2587"/>
                  </a:cubicBezTo>
                  <a:cubicBezTo>
                    <a:pt x="4311" y="2587"/>
                    <a:pt x="3254" y="3348"/>
                    <a:pt x="2766" y="4518"/>
                  </a:cubicBezTo>
                  <a:cubicBezTo>
                    <a:pt x="2704" y="4681"/>
                    <a:pt x="2546" y="4777"/>
                    <a:pt x="2382" y="4777"/>
                  </a:cubicBezTo>
                  <a:cubicBezTo>
                    <a:pt x="2330" y="4777"/>
                    <a:pt x="2278" y="4768"/>
                    <a:pt x="2228" y="4748"/>
                  </a:cubicBezTo>
                  <a:cubicBezTo>
                    <a:pt x="2017" y="4666"/>
                    <a:pt x="1920" y="4420"/>
                    <a:pt x="2002" y="4210"/>
                  </a:cubicBezTo>
                  <a:cubicBezTo>
                    <a:pt x="2618" y="2716"/>
                    <a:pt x="3968" y="1756"/>
                    <a:pt x="5462" y="1756"/>
                  </a:cubicBezTo>
                  <a:close/>
                  <a:moveTo>
                    <a:pt x="5464" y="0"/>
                  </a:moveTo>
                  <a:cubicBezTo>
                    <a:pt x="5155" y="0"/>
                    <a:pt x="4846" y="98"/>
                    <a:pt x="4584" y="293"/>
                  </a:cubicBezTo>
                  <a:cubicBezTo>
                    <a:pt x="4434" y="247"/>
                    <a:pt x="4281" y="224"/>
                    <a:pt x="4130" y="224"/>
                  </a:cubicBezTo>
                  <a:cubicBezTo>
                    <a:pt x="3645" y="224"/>
                    <a:pt x="3181" y="456"/>
                    <a:pt x="2895" y="878"/>
                  </a:cubicBezTo>
                  <a:cubicBezTo>
                    <a:pt x="2874" y="877"/>
                    <a:pt x="2853" y="877"/>
                    <a:pt x="2833" y="877"/>
                  </a:cubicBezTo>
                  <a:cubicBezTo>
                    <a:pt x="2110" y="877"/>
                    <a:pt x="1479" y="1401"/>
                    <a:pt x="1350" y="2099"/>
                  </a:cubicBezTo>
                  <a:cubicBezTo>
                    <a:pt x="734" y="2372"/>
                    <a:pt x="344" y="3024"/>
                    <a:pt x="457" y="3722"/>
                  </a:cubicBezTo>
                  <a:cubicBezTo>
                    <a:pt x="164" y="3999"/>
                    <a:pt x="0" y="4389"/>
                    <a:pt x="0" y="4795"/>
                  </a:cubicBezTo>
                  <a:cubicBezTo>
                    <a:pt x="0" y="5641"/>
                    <a:pt x="683" y="6309"/>
                    <a:pt x="1514" y="6309"/>
                  </a:cubicBezTo>
                  <a:lnTo>
                    <a:pt x="9414" y="6309"/>
                  </a:lnTo>
                  <a:cubicBezTo>
                    <a:pt x="10241" y="6309"/>
                    <a:pt x="10924" y="5641"/>
                    <a:pt x="10924" y="4795"/>
                  </a:cubicBezTo>
                  <a:cubicBezTo>
                    <a:pt x="10924" y="4389"/>
                    <a:pt x="10748" y="3999"/>
                    <a:pt x="10455" y="3722"/>
                  </a:cubicBezTo>
                  <a:cubicBezTo>
                    <a:pt x="10569" y="3024"/>
                    <a:pt x="10194" y="2372"/>
                    <a:pt x="9578" y="2099"/>
                  </a:cubicBezTo>
                  <a:cubicBezTo>
                    <a:pt x="9434" y="1401"/>
                    <a:pt x="8814" y="877"/>
                    <a:pt x="8095" y="877"/>
                  </a:cubicBezTo>
                  <a:cubicBezTo>
                    <a:pt x="8074" y="877"/>
                    <a:pt x="8054" y="877"/>
                    <a:pt x="8033" y="878"/>
                  </a:cubicBezTo>
                  <a:cubicBezTo>
                    <a:pt x="7747" y="456"/>
                    <a:pt x="7283" y="224"/>
                    <a:pt x="6797" y="224"/>
                  </a:cubicBezTo>
                  <a:cubicBezTo>
                    <a:pt x="6645" y="224"/>
                    <a:pt x="6491" y="247"/>
                    <a:pt x="6340" y="293"/>
                  </a:cubicBezTo>
                  <a:cubicBezTo>
                    <a:pt x="6080" y="98"/>
                    <a:pt x="5772" y="0"/>
                    <a:pt x="5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" name="Google Shape;996;p46"/>
          <p:cNvGrpSpPr/>
          <p:nvPr/>
        </p:nvGrpSpPr>
        <p:grpSpPr>
          <a:xfrm rot="1652541">
            <a:off x="8357583" y="529683"/>
            <a:ext cx="308797" cy="351317"/>
            <a:chOff x="5014800" y="238125"/>
            <a:chExt cx="731500" cy="832225"/>
          </a:xfrm>
        </p:grpSpPr>
        <p:sp>
          <p:nvSpPr>
            <p:cNvPr id="997" name="Google Shape;997;p46"/>
            <p:cNvSpPr/>
            <p:nvPr/>
          </p:nvSpPr>
          <p:spPr>
            <a:xfrm>
              <a:off x="5207825" y="996800"/>
              <a:ext cx="345450" cy="73550"/>
            </a:xfrm>
            <a:custGeom>
              <a:avLst/>
              <a:gdLst/>
              <a:ahLst/>
              <a:cxnLst/>
              <a:rect l="l" t="t" r="r" b="b"/>
              <a:pathLst>
                <a:path w="13818" h="2942" extrusionOk="0">
                  <a:moveTo>
                    <a:pt x="1642" y="0"/>
                  </a:moveTo>
                  <a:lnTo>
                    <a:pt x="375" y="1283"/>
                  </a:lnTo>
                  <a:cubicBezTo>
                    <a:pt x="82" y="1560"/>
                    <a:pt x="0" y="1986"/>
                    <a:pt x="164" y="2341"/>
                  </a:cubicBezTo>
                  <a:cubicBezTo>
                    <a:pt x="308" y="2715"/>
                    <a:pt x="667" y="2941"/>
                    <a:pt x="1057" y="2941"/>
                  </a:cubicBezTo>
                  <a:lnTo>
                    <a:pt x="12761" y="2941"/>
                  </a:lnTo>
                  <a:cubicBezTo>
                    <a:pt x="13151" y="2941"/>
                    <a:pt x="13510" y="2715"/>
                    <a:pt x="13654" y="2341"/>
                  </a:cubicBezTo>
                  <a:cubicBezTo>
                    <a:pt x="13818" y="1986"/>
                    <a:pt x="13736" y="1560"/>
                    <a:pt x="13443" y="1283"/>
                  </a:cubicBezTo>
                  <a:lnTo>
                    <a:pt x="12176" y="0"/>
                  </a:lnTo>
                  <a:cubicBezTo>
                    <a:pt x="10533" y="636"/>
                    <a:pt x="8762" y="991"/>
                    <a:pt x="6909" y="991"/>
                  </a:cubicBezTo>
                  <a:cubicBezTo>
                    <a:pt x="5056" y="991"/>
                    <a:pt x="3285" y="636"/>
                    <a:pt x="16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6"/>
            <p:cNvSpPr/>
            <p:nvPr/>
          </p:nvSpPr>
          <p:spPr>
            <a:xfrm>
              <a:off x="5014800" y="581125"/>
              <a:ext cx="438900" cy="97550"/>
            </a:xfrm>
            <a:custGeom>
              <a:avLst/>
              <a:gdLst/>
              <a:ahLst/>
              <a:cxnLst/>
              <a:rect l="l" t="t" r="r" b="b"/>
              <a:pathLst>
                <a:path w="17556" h="3902" extrusionOk="0">
                  <a:moveTo>
                    <a:pt x="1951" y="0"/>
                  </a:moveTo>
                  <a:cubicBezTo>
                    <a:pt x="878" y="0"/>
                    <a:pt x="1" y="878"/>
                    <a:pt x="1" y="1951"/>
                  </a:cubicBezTo>
                  <a:lnTo>
                    <a:pt x="1" y="2926"/>
                  </a:lnTo>
                  <a:cubicBezTo>
                    <a:pt x="1" y="3461"/>
                    <a:pt x="438" y="3901"/>
                    <a:pt x="976" y="3901"/>
                  </a:cubicBezTo>
                  <a:lnTo>
                    <a:pt x="17556" y="3901"/>
                  </a:lnTo>
                  <a:lnTo>
                    <a:pt x="17556" y="976"/>
                  </a:lnTo>
                  <a:cubicBezTo>
                    <a:pt x="17556" y="437"/>
                    <a:pt x="17115" y="0"/>
                    <a:pt x="16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6"/>
            <p:cNvSpPr/>
            <p:nvPr/>
          </p:nvSpPr>
          <p:spPr>
            <a:xfrm>
              <a:off x="5599975" y="581125"/>
              <a:ext cx="146325" cy="97550"/>
            </a:xfrm>
            <a:custGeom>
              <a:avLst/>
              <a:gdLst/>
              <a:ahLst/>
              <a:cxnLst/>
              <a:rect l="l" t="t" r="r" b="b"/>
              <a:pathLst>
                <a:path w="5853" h="3902" extrusionOk="0">
                  <a:moveTo>
                    <a:pt x="976" y="0"/>
                  </a:moveTo>
                  <a:cubicBezTo>
                    <a:pt x="437" y="0"/>
                    <a:pt x="1" y="437"/>
                    <a:pt x="1" y="976"/>
                  </a:cubicBezTo>
                  <a:lnTo>
                    <a:pt x="1" y="3901"/>
                  </a:lnTo>
                  <a:lnTo>
                    <a:pt x="4877" y="3901"/>
                  </a:lnTo>
                  <a:cubicBezTo>
                    <a:pt x="5411" y="3901"/>
                    <a:pt x="5852" y="3461"/>
                    <a:pt x="5852" y="2926"/>
                  </a:cubicBezTo>
                  <a:lnTo>
                    <a:pt x="5852" y="1951"/>
                  </a:lnTo>
                  <a:cubicBezTo>
                    <a:pt x="5852" y="878"/>
                    <a:pt x="4974" y="0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6"/>
            <p:cNvSpPr/>
            <p:nvPr/>
          </p:nvSpPr>
          <p:spPr>
            <a:xfrm>
              <a:off x="5072550" y="727425"/>
              <a:ext cx="616000" cy="245400"/>
            </a:xfrm>
            <a:custGeom>
              <a:avLst/>
              <a:gdLst/>
              <a:ahLst/>
              <a:cxnLst/>
              <a:rect l="l" t="t" r="r" b="b"/>
              <a:pathLst>
                <a:path w="24640" h="9816" extrusionOk="0">
                  <a:moveTo>
                    <a:pt x="0" y="0"/>
                  </a:moveTo>
                  <a:cubicBezTo>
                    <a:pt x="1315" y="5590"/>
                    <a:pt x="6340" y="9815"/>
                    <a:pt x="12320" y="9815"/>
                  </a:cubicBezTo>
                  <a:cubicBezTo>
                    <a:pt x="18300" y="9815"/>
                    <a:pt x="23325" y="5590"/>
                    <a:pt x="24640" y="0"/>
                  </a:cubicBezTo>
                  <a:lnTo>
                    <a:pt x="20918" y="0"/>
                  </a:lnTo>
                  <a:cubicBezTo>
                    <a:pt x="20512" y="1135"/>
                    <a:pt x="19440" y="1951"/>
                    <a:pt x="18172" y="1951"/>
                  </a:cubicBezTo>
                  <a:cubicBezTo>
                    <a:pt x="16904" y="1951"/>
                    <a:pt x="15831" y="1135"/>
                    <a:pt x="15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5567900" y="238125"/>
              <a:ext cx="132075" cy="112550"/>
            </a:xfrm>
            <a:custGeom>
              <a:avLst/>
              <a:gdLst/>
              <a:ahLst/>
              <a:cxnLst/>
              <a:rect l="l" t="t" r="r" b="b"/>
              <a:pathLst>
                <a:path w="5283" h="4502" extrusionOk="0">
                  <a:moveTo>
                    <a:pt x="4209" y="0"/>
                  </a:moveTo>
                  <a:cubicBezTo>
                    <a:pt x="3962" y="0"/>
                    <a:pt x="3714" y="98"/>
                    <a:pt x="3527" y="293"/>
                  </a:cubicBezTo>
                  <a:lnTo>
                    <a:pt x="0" y="3870"/>
                  </a:lnTo>
                  <a:cubicBezTo>
                    <a:pt x="16" y="3932"/>
                    <a:pt x="31" y="3983"/>
                    <a:pt x="47" y="4049"/>
                  </a:cubicBezTo>
                  <a:cubicBezTo>
                    <a:pt x="780" y="4112"/>
                    <a:pt x="1479" y="4260"/>
                    <a:pt x="2130" y="4502"/>
                  </a:cubicBezTo>
                  <a:lnTo>
                    <a:pt x="4892" y="1674"/>
                  </a:lnTo>
                  <a:cubicBezTo>
                    <a:pt x="5282" y="1283"/>
                    <a:pt x="5282" y="667"/>
                    <a:pt x="4892" y="293"/>
                  </a:cubicBezTo>
                  <a:cubicBezTo>
                    <a:pt x="4705" y="98"/>
                    <a:pt x="4457" y="0"/>
                    <a:pt x="4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5242350" y="238125"/>
              <a:ext cx="276400" cy="202000"/>
            </a:xfrm>
            <a:custGeom>
              <a:avLst/>
              <a:gdLst/>
              <a:ahLst/>
              <a:cxnLst/>
              <a:rect l="l" t="t" r="r" b="b"/>
              <a:pathLst>
                <a:path w="11056" h="8080" extrusionOk="0">
                  <a:moveTo>
                    <a:pt x="5528" y="0"/>
                  </a:moveTo>
                  <a:cubicBezTo>
                    <a:pt x="2942" y="0"/>
                    <a:pt x="765" y="1771"/>
                    <a:pt x="0" y="4096"/>
                  </a:cubicBezTo>
                  <a:cubicBezTo>
                    <a:pt x="2391" y="4502"/>
                    <a:pt x="4404" y="6000"/>
                    <a:pt x="5528" y="8079"/>
                  </a:cubicBezTo>
                  <a:cubicBezTo>
                    <a:pt x="6648" y="6000"/>
                    <a:pt x="8664" y="4502"/>
                    <a:pt x="11056" y="4096"/>
                  </a:cubicBezTo>
                  <a:cubicBezTo>
                    <a:pt x="10291" y="1771"/>
                    <a:pt x="8111" y="0"/>
                    <a:pt x="5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6"/>
            <p:cNvSpPr/>
            <p:nvPr/>
          </p:nvSpPr>
          <p:spPr>
            <a:xfrm>
              <a:off x="5404925" y="386075"/>
              <a:ext cx="292600" cy="341375"/>
            </a:xfrm>
            <a:custGeom>
              <a:avLst/>
              <a:gdLst/>
              <a:ahLst/>
              <a:cxnLst/>
              <a:rect l="l" t="t" r="r" b="b"/>
              <a:pathLst>
                <a:path w="11704" h="13655" extrusionOk="0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976" y="5852"/>
                  </a:lnTo>
                  <a:cubicBezTo>
                    <a:pt x="2583" y="5852"/>
                    <a:pt x="3901" y="7166"/>
                    <a:pt x="3901" y="8778"/>
                  </a:cubicBezTo>
                  <a:lnTo>
                    <a:pt x="3901" y="12679"/>
                  </a:lnTo>
                  <a:cubicBezTo>
                    <a:pt x="3901" y="13213"/>
                    <a:pt x="4338" y="13654"/>
                    <a:pt x="4877" y="13654"/>
                  </a:cubicBezTo>
                  <a:cubicBezTo>
                    <a:pt x="5411" y="13654"/>
                    <a:pt x="5852" y="13213"/>
                    <a:pt x="5852" y="12679"/>
                  </a:cubicBezTo>
                  <a:lnTo>
                    <a:pt x="5852" y="8778"/>
                  </a:lnTo>
                  <a:cubicBezTo>
                    <a:pt x="5852" y="7166"/>
                    <a:pt x="7167" y="5852"/>
                    <a:pt x="8778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6"/>
            <p:cNvSpPr/>
            <p:nvPr/>
          </p:nvSpPr>
          <p:spPr>
            <a:xfrm>
              <a:off x="5063575" y="386075"/>
              <a:ext cx="292600" cy="146300"/>
            </a:xfrm>
            <a:custGeom>
              <a:avLst/>
              <a:gdLst/>
              <a:ahLst/>
              <a:cxnLst/>
              <a:rect l="l" t="t" r="r" b="b"/>
              <a:pathLst>
                <a:path w="11704" h="5852" extrusionOk="0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1Cgs">
            <a:hlinkClick r:id="" action="ppaction://media"/>
            <a:extLst>
              <a:ext uri="{FF2B5EF4-FFF2-40B4-BE49-F238E27FC236}">
                <a16:creationId xmlns:a16="http://schemas.microsoft.com/office/drawing/2014/main" id="{BD6FBCBB-FEDC-9E10-2E26-107FCBE6AB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24071" y="1067623"/>
            <a:ext cx="2658105" cy="26470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Google Shape;826;p42">
            <a:extLst>
              <a:ext uri="{FF2B5EF4-FFF2-40B4-BE49-F238E27FC236}">
                <a16:creationId xmlns:a16="http://schemas.microsoft.com/office/drawing/2014/main" id="{D40C73A9-2A1A-B74E-D42E-27D6CB39B563}"/>
              </a:ext>
            </a:extLst>
          </p:cNvPr>
          <p:cNvSpPr/>
          <p:nvPr/>
        </p:nvSpPr>
        <p:spPr>
          <a:xfrm>
            <a:off x="672423" y="471280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29;p42">
            <a:extLst>
              <a:ext uri="{FF2B5EF4-FFF2-40B4-BE49-F238E27FC236}">
                <a16:creationId xmlns:a16="http://schemas.microsoft.com/office/drawing/2014/main" id="{D7C9FF86-71AB-135A-3C66-D0162190D627}"/>
              </a:ext>
            </a:extLst>
          </p:cNvPr>
          <p:cNvSpPr txBox="1">
            <a:spLocks/>
          </p:cNvSpPr>
          <p:nvPr/>
        </p:nvSpPr>
        <p:spPr>
          <a:xfrm>
            <a:off x="642627" y="698530"/>
            <a:ext cx="10614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200" b="1" dirty="0">
                <a:latin typeface="Fira Sans" panose="020B0503050000020004" pitchFamily="34" charset="0"/>
              </a:rPr>
              <a:t>02</a:t>
            </a:r>
            <a:endParaRPr lang="en" b="1" dirty="0">
              <a:latin typeface="Fira Sans" panose="020B0503050000020004" pitchFamily="34" charset="0"/>
            </a:endParaRPr>
          </a:p>
        </p:txBody>
      </p:sp>
      <p:sp>
        <p:nvSpPr>
          <p:cNvPr id="5" name="Google Shape;868;p43">
            <a:extLst>
              <a:ext uri="{FF2B5EF4-FFF2-40B4-BE49-F238E27FC236}">
                <a16:creationId xmlns:a16="http://schemas.microsoft.com/office/drawing/2014/main" id="{60EE4E46-5C8A-E2D0-CBDF-3AED5DE94B76}"/>
              </a:ext>
            </a:extLst>
          </p:cNvPr>
          <p:cNvSpPr txBox="1">
            <a:spLocks/>
          </p:cNvSpPr>
          <p:nvPr/>
        </p:nvSpPr>
        <p:spPr>
          <a:xfrm>
            <a:off x="-509090" y="1669710"/>
            <a:ext cx="2307530" cy="654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30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r"/>
            <a:r>
              <a:rPr lang="en-US" sz="3600" dirty="0"/>
              <a:t>Data </a:t>
            </a:r>
            <a:endParaRPr lang="en-US" sz="3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2" name="Google Shape;812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4918" r="875" b="5829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813" name="Google Shape;813;p4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49331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814" name="Google Shape;814;p42"/>
          <p:cNvGrpSpPr/>
          <p:nvPr/>
        </p:nvGrpSpPr>
        <p:grpSpPr>
          <a:xfrm>
            <a:off x="6284882" y="-2096"/>
            <a:ext cx="2307529" cy="5115635"/>
            <a:chOff x="2125263" y="621675"/>
            <a:chExt cx="197625" cy="438125"/>
          </a:xfrm>
        </p:grpSpPr>
        <p:sp>
          <p:nvSpPr>
            <p:cNvPr id="815" name="Google Shape;815;p42"/>
            <p:cNvSpPr/>
            <p:nvPr/>
          </p:nvSpPr>
          <p:spPr>
            <a:xfrm>
              <a:off x="2125263" y="621675"/>
              <a:ext cx="197625" cy="438125"/>
            </a:xfrm>
            <a:custGeom>
              <a:avLst/>
              <a:gdLst/>
              <a:ahLst/>
              <a:cxnLst/>
              <a:rect l="l" t="t" r="r" b="b"/>
              <a:pathLst>
                <a:path w="7905" h="17525" extrusionOk="0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2203213" y="974175"/>
              <a:ext cx="16925" cy="85625"/>
            </a:xfrm>
            <a:custGeom>
              <a:avLst/>
              <a:gdLst/>
              <a:ahLst/>
              <a:cxnLst/>
              <a:rect l="l" t="t" r="r" b="b"/>
              <a:pathLst>
                <a:path w="677" h="3425" extrusionOk="0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2206963" y="1025825"/>
              <a:ext cx="1150" cy="4800"/>
            </a:xfrm>
            <a:custGeom>
              <a:avLst/>
              <a:gdLst/>
              <a:ahLst/>
              <a:cxnLst/>
              <a:rect l="l" t="t" r="r" b="b"/>
              <a:pathLst>
                <a:path w="46" h="192" extrusionOk="0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2210013" y="1038125"/>
              <a:ext cx="1250" cy="4400"/>
            </a:xfrm>
            <a:custGeom>
              <a:avLst/>
              <a:gdLst/>
              <a:ahLst/>
              <a:cxnLst/>
              <a:rect l="l" t="t" r="r" b="b"/>
              <a:pathLst>
                <a:path w="50" h="176" extrusionOk="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2212463" y="1046525"/>
              <a:ext cx="4875" cy="13275"/>
            </a:xfrm>
            <a:custGeom>
              <a:avLst/>
              <a:gdLst/>
              <a:ahLst/>
              <a:cxnLst/>
              <a:rect l="l" t="t" r="r" b="b"/>
              <a:pathLst>
                <a:path w="195" h="531" extrusionOk="0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42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821" name="Google Shape;821;p42"/>
            <p:cNvSpPr/>
            <p:nvPr/>
          </p:nvSpPr>
          <p:spPr>
            <a:xfrm>
              <a:off x="2123522" y="617818"/>
              <a:ext cx="199364" cy="441980"/>
            </a:xfrm>
            <a:custGeom>
              <a:avLst/>
              <a:gdLst/>
              <a:ahLst/>
              <a:cxnLst/>
              <a:rect l="l" t="t" r="r" b="b"/>
              <a:pathLst>
                <a:path w="7905" h="17525" extrusionOk="0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2203213" y="974175"/>
              <a:ext cx="16925" cy="85625"/>
            </a:xfrm>
            <a:custGeom>
              <a:avLst/>
              <a:gdLst/>
              <a:ahLst/>
              <a:cxnLst/>
              <a:rect l="l" t="t" r="r" b="b"/>
              <a:pathLst>
                <a:path w="677" h="3425" extrusionOk="0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2206963" y="1025825"/>
              <a:ext cx="1150" cy="4800"/>
            </a:xfrm>
            <a:custGeom>
              <a:avLst/>
              <a:gdLst/>
              <a:ahLst/>
              <a:cxnLst/>
              <a:rect l="l" t="t" r="r" b="b"/>
              <a:pathLst>
                <a:path w="46" h="192" extrusionOk="0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2210013" y="1038125"/>
              <a:ext cx="1250" cy="4400"/>
            </a:xfrm>
            <a:custGeom>
              <a:avLst/>
              <a:gdLst/>
              <a:ahLst/>
              <a:cxnLst/>
              <a:rect l="l" t="t" r="r" b="b"/>
              <a:pathLst>
                <a:path w="50" h="176" extrusionOk="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2212463" y="1046525"/>
              <a:ext cx="4875" cy="13275"/>
            </a:xfrm>
            <a:custGeom>
              <a:avLst/>
              <a:gdLst/>
              <a:ahLst/>
              <a:cxnLst/>
              <a:rect l="l" t="t" r="r" b="b"/>
              <a:pathLst>
                <a:path w="195" h="531" extrusionOk="0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" name="Google Shape;830;p42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2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2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" name="Google Shape;833;p42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834" name="Google Shape;834;p42"/>
            <p:cNvSpPr/>
            <p:nvPr/>
          </p:nvSpPr>
          <p:spPr>
            <a:xfrm>
              <a:off x="3784025" y="4457200"/>
              <a:ext cx="99975" cy="32100"/>
            </a:xfrm>
            <a:custGeom>
              <a:avLst/>
              <a:gdLst/>
              <a:ahLst/>
              <a:cxnLst/>
              <a:rect l="l" t="t" r="r" b="b"/>
              <a:pathLst>
                <a:path w="3999" h="1284" extrusionOk="0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3680075" y="4339600"/>
              <a:ext cx="307875" cy="224125"/>
            </a:xfrm>
            <a:custGeom>
              <a:avLst/>
              <a:gdLst/>
              <a:ahLst/>
              <a:cxnLst/>
              <a:rect l="l" t="t" r="r" b="b"/>
              <a:pathLst>
                <a:path w="12315" h="8965" extrusionOk="0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3795025" y="4229950"/>
              <a:ext cx="28800" cy="154125"/>
            </a:xfrm>
            <a:custGeom>
              <a:avLst/>
              <a:gdLst/>
              <a:ahLst/>
              <a:cxnLst/>
              <a:rect l="l" t="t" r="r" b="b"/>
              <a:pathLst>
                <a:path w="1152" h="6165" extrusionOk="0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3844575" y="4212600"/>
              <a:ext cx="28900" cy="171475"/>
            </a:xfrm>
            <a:custGeom>
              <a:avLst/>
              <a:gdLst/>
              <a:ahLst/>
              <a:cxnLst/>
              <a:rect l="l" t="t" r="r" b="b"/>
              <a:pathLst>
                <a:path w="1156" h="6859" extrusionOk="0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3893725" y="4235375"/>
              <a:ext cx="28900" cy="100325"/>
            </a:xfrm>
            <a:custGeom>
              <a:avLst/>
              <a:gdLst/>
              <a:ahLst/>
              <a:cxnLst/>
              <a:rect l="l" t="t" r="r" b="b"/>
              <a:pathLst>
                <a:path w="1156" h="4013" extrusionOk="0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3943275" y="4268125"/>
              <a:ext cx="28900" cy="56150"/>
            </a:xfrm>
            <a:custGeom>
              <a:avLst/>
              <a:gdLst/>
              <a:ahLst/>
              <a:cxnLst/>
              <a:rect l="l" t="t" r="r" b="b"/>
              <a:pathLst>
                <a:path w="1156" h="2246" extrusionOk="0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3745775" y="4240925"/>
              <a:ext cx="28525" cy="94775"/>
            </a:xfrm>
            <a:custGeom>
              <a:avLst/>
              <a:gdLst/>
              <a:ahLst/>
              <a:cxnLst/>
              <a:rect l="l" t="t" r="r" b="b"/>
              <a:pathLst>
                <a:path w="1141" h="3791" extrusionOk="0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3696250" y="4262875"/>
              <a:ext cx="28875" cy="61400"/>
            </a:xfrm>
            <a:custGeom>
              <a:avLst/>
              <a:gdLst/>
              <a:ahLst/>
              <a:cxnLst/>
              <a:rect l="l" t="t" r="r" b="b"/>
              <a:pathLst>
                <a:path w="1155" h="2456" extrusionOk="0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42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2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" name="Google Shape;844;p42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845" name="Google Shape;845;p42"/>
            <p:cNvSpPr/>
            <p:nvPr/>
          </p:nvSpPr>
          <p:spPr>
            <a:xfrm>
              <a:off x="3708050" y="3190500"/>
              <a:ext cx="65850" cy="65850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3901450" y="3190500"/>
              <a:ext cx="65850" cy="65850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3723850" y="2938975"/>
              <a:ext cx="112175" cy="44775"/>
            </a:xfrm>
            <a:custGeom>
              <a:avLst/>
              <a:gdLst/>
              <a:ahLst/>
              <a:cxnLst/>
              <a:rect l="l" t="t" r="r" b="b"/>
              <a:pathLst>
                <a:path w="4487" h="1791" extrusionOk="0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3949825" y="3071500"/>
              <a:ext cx="54425" cy="54850"/>
            </a:xfrm>
            <a:custGeom>
              <a:avLst/>
              <a:gdLst/>
              <a:ahLst/>
              <a:cxnLst/>
              <a:rect l="l" t="t" r="r" b="b"/>
              <a:pathLst>
                <a:path w="2177" h="2194" extrusionOk="0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3724325" y="3062525"/>
              <a:ext cx="111300" cy="30950"/>
            </a:xfrm>
            <a:custGeom>
              <a:avLst/>
              <a:gdLst/>
              <a:ahLst/>
              <a:cxnLst/>
              <a:rect l="l" t="t" r="r" b="b"/>
              <a:pathLst>
                <a:path w="4452" h="1238" extrusionOk="0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3672250" y="3063700"/>
              <a:ext cx="208550" cy="68300"/>
            </a:xfrm>
            <a:custGeom>
              <a:avLst/>
              <a:gdLst/>
              <a:ahLst/>
              <a:cxnLst/>
              <a:rect l="l" t="t" r="r" b="b"/>
              <a:pathLst>
                <a:path w="8342" h="2732" extrusionOk="0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3658500" y="3152350"/>
              <a:ext cx="222300" cy="71125"/>
            </a:xfrm>
            <a:custGeom>
              <a:avLst/>
              <a:gdLst/>
              <a:ahLst/>
              <a:cxnLst/>
              <a:rect l="l" t="t" r="r" b="b"/>
              <a:pathLst>
                <a:path w="8892" h="2845" extrusionOk="0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3663375" y="2965000"/>
              <a:ext cx="233225" cy="82175"/>
            </a:xfrm>
            <a:custGeom>
              <a:avLst/>
              <a:gdLst/>
              <a:ahLst/>
              <a:cxnLst/>
              <a:rect l="l" t="t" r="r" b="b"/>
              <a:pathLst>
                <a:path w="9329" h="3287" extrusionOk="0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3901450" y="3071500"/>
              <a:ext cx="108175" cy="151975"/>
            </a:xfrm>
            <a:custGeom>
              <a:avLst/>
              <a:gdLst/>
              <a:ahLst/>
              <a:cxnLst/>
              <a:rect l="l" t="t" r="r" b="b"/>
              <a:pathLst>
                <a:path w="4327" h="6079" extrusionOk="0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42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855" name="Google Shape;855;p42"/>
            <p:cNvSpPr/>
            <p:nvPr/>
          </p:nvSpPr>
          <p:spPr>
            <a:xfrm>
              <a:off x="3260200" y="3850475"/>
              <a:ext cx="43900" cy="43900"/>
            </a:xfrm>
            <a:custGeom>
              <a:avLst/>
              <a:gdLst/>
              <a:ahLst/>
              <a:cxnLst/>
              <a:rect l="l" t="t" r="r" b="b"/>
              <a:pathLst>
                <a:path w="1756" h="1756" extrusionOk="0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3359000" y="3817600"/>
              <a:ext cx="76775" cy="76775"/>
            </a:xfrm>
            <a:custGeom>
              <a:avLst/>
              <a:gdLst/>
              <a:ahLst/>
              <a:cxnLst/>
              <a:rect l="l" t="t" r="r" b="b"/>
              <a:pathLst>
                <a:path w="3071" h="3071" extrusionOk="0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3189475" y="3543250"/>
              <a:ext cx="284125" cy="307250"/>
            </a:xfrm>
            <a:custGeom>
              <a:avLst/>
              <a:gdLst/>
              <a:ahLst/>
              <a:cxnLst/>
              <a:rect l="l" t="t" r="r" b="b"/>
              <a:pathLst>
                <a:path w="11365" h="12290" extrusionOk="0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777;p41">
            <a:extLst>
              <a:ext uri="{FF2B5EF4-FFF2-40B4-BE49-F238E27FC236}">
                <a16:creationId xmlns:a16="http://schemas.microsoft.com/office/drawing/2014/main" id="{21FF8DAC-09DB-5B77-E1F7-FACE7A0EB340}"/>
              </a:ext>
            </a:extLst>
          </p:cNvPr>
          <p:cNvSpPr/>
          <p:nvPr/>
        </p:nvSpPr>
        <p:spPr>
          <a:xfrm>
            <a:off x="4230478" y="642843"/>
            <a:ext cx="1003943" cy="968881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95;p41">
            <a:extLst>
              <a:ext uri="{FF2B5EF4-FFF2-40B4-BE49-F238E27FC236}">
                <a16:creationId xmlns:a16="http://schemas.microsoft.com/office/drawing/2014/main" id="{5C68CE80-1F4F-94A9-B8A5-8247FC500296}"/>
              </a:ext>
            </a:extLst>
          </p:cNvPr>
          <p:cNvSpPr txBox="1">
            <a:spLocks/>
          </p:cNvSpPr>
          <p:nvPr/>
        </p:nvSpPr>
        <p:spPr>
          <a:xfrm>
            <a:off x="4230477" y="774599"/>
            <a:ext cx="1003943" cy="6563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b="1" dirty="0">
                <a:latin typeface="Fira Sans" panose="020B0503050000020004" pitchFamily="34" charset="0"/>
              </a:rPr>
              <a:t>03</a:t>
            </a:r>
            <a:endParaRPr lang="en" b="1" dirty="0">
              <a:latin typeface="Fira Sans" panose="020B0503050000020004" pitchFamily="34" charset="0"/>
            </a:endParaRPr>
          </a:p>
        </p:txBody>
      </p:sp>
      <p:sp>
        <p:nvSpPr>
          <p:cNvPr id="7" name="Google Shape;798;p41">
            <a:extLst>
              <a:ext uri="{FF2B5EF4-FFF2-40B4-BE49-F238E27FC236}">
                <a16:creationId xmlns:a16="http://schemas.microsoft.com/office/drawing/2014/main" id="{A7F931C6-853D-50F9-B20B-86BF19BDAFC2}"/>
              </a:ext>
            </a:extLst>
          </p:cNvPr>
          <p:cNvSpPr txBox="1">
            <a:spLocks/>
          </p:cNvSpPr>
          <p:nvPr/>
        </p:nvSpPr>
        <p:spPr>
          <a:xfrm>
            <a:off x="3656003" y="172641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Fira Sans" panose="020B0503050000020004" pitchFamily="34" charset="0"/>
              </a:rPr>
              <a:t>Time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822A5-B525-451C-4DAB-293FFA4D789B}"/>
              </a:ext>
            </a:extLst>
          </p:cNvPr>
          <p:cNvSpPr txBox="1"/>
          <p:nvPr/>
        </p:nvSpPr>
        <p:spPr>
          <a:xfrm>
            <a:off x="3467391" y="2369599"/>
            <a:ext cx="2575101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fld id="{9762E27D-BB42-4284-99B9-B1D0D23A8AAD}" type="datetime9">
              <a:rPr lang="en-US" sz="2000" smtClean="0">
                <a:latin typeface="Fira Sans" panose="020B0503050000020004" pitchFamily="34" charset="0"/>
              </a:rPr>
              <a:t>5/17/2023 9:23:50 AM</a:t>
            </a:fld>
            <a:endParaRPr lang="en-US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401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9" name="Google Shape;1009;p47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l="38767" t="37834" r="7604" b="1415"/>
          <a:stretch/>
        </p:blipFill>
        <p:spPr>
          <a:xfrm flipH="1">
            <a:off x="-1" y="730800"/>
            <a:ext cx="3895776" cy="4412701"/>
          </a:xfrm>
          <a:prstGeom prst="rect">
            <a:avLst/>
          </a:prstGeom>
        </p:spPr>
      </p:pic>
      <p:sp>
        <p:nvSpPr>
          <p:cNvPr id="1010" name="Google Shape;1010;p47"/>
          <p:cNvSpPr/>
          <p:nvPr/>
        </p:nvSpPr>
        <p:spPr>
          <a:xfrm rot="10800000">
            <a:off x="0" y="0"/>
            <a:ext cx="4172217" cy="5137875"/>
          </a:xfrm>
          <a:custGeom>
            <a:avLst/>
            <a:gdLst/>
            <a:ahLst/>
            <a:cxnLst/>
            <a:rect l="l" t="t" r="r" b="b"/>
            <a:pathLst>
              <a:path w="16051" h="19766" extrusionOk="0">
                <a:moveTo>
                  <a:pt x="1" y="1"/>
                </a:moveTo>
                <a:lnTo>
                  <a:pt x="1" y="19766"/>
                </a:lnTo>
                <a:lnTo>
                  <a:pt x="16051" y="19766"/>
                </a:lnTo>
                <a:lnTo>
                  <a:pt x="16051" y="8176"/>
                </a:lnTo>
                <a:cubicBezTo>
                  <a:pt x="15678" y="8582"/>
                  <a:pt x="15333" y="9065"/>
                  <a:pt x="15025" y="9658"/>
                </a:cubicBezTo>
                <a:cubicBezTo>
                  <a:pt x="14229" y="11183"/>
                  <a:pt x="13730" y="12874"/>
                  <a:pt x="12699" y="14257"/>
                </a:cubicBezTo>
                <a:cubicBezTo>
                  <a:pt x="11910" y="15316"/>
                  <a:pt x="10581" y="16099"/>
                  <a:pt x="9209" y="16099"/>
                </a:cubicBezTo>
                <a:cubicBezTo>
                  <a:pt x="9081" y="16099"/>
                  <a:pt x="8953" y="16092"/>
                  <a:pt x="8825" y="16078"/>
                </a:cubicBezTo>
                <a:cubicBezTo>
                  <a:pt x="8156" y="16002"/>
                  <a:pt x="7573" y="15766"/>
                  <a:pt x="7069" y="15404"/>
                </a:cubicBezTo>
                <a:cubicBezTo>
                  <a:pt x="6733" y="15162"/>
                  <a:pt x="6426" y="14882"/>
                  <a:pt x="6158" y="14574"/>
                </a:cubicBezTo>
                <a:lnTo>
                  <a:pt x="6158" y="14574"/>
                </a:lnTo>
                <a:cubicBezTo>
                  <a:pt x="6279" y="14756"/>
                  <a:pt x="6371" y="14877"/>
                  <a:pt x="6388" y="14948"/>
                </a:cubicBezTo>
                <a:cubicBezTo>
                  <a:pt x="6397" y="14974"/>
                  <a:pt x="6393" y="14986"/>
                  <a:pt x="6379" y="14986"/>
                </a:cubicBezTo>
                <a:cubicBezTo>
                  <a:pt x="6366" y="14986"/>
                  <a:pt x="6346" y="14977"/>
                  <a:pt x="6317" y="14959"/>
                </a:cubicBezTo>
                <a:cubicBezTo>
                  <a:pt x="6256" y="14915"/>
                  <a:pt x="6163" y="14838"/>
                  <a:pt x="6054" y="14718"/>
                </a:cubicBezTo>
                <a:cubicBezTo>
                  <a:pt x="5823" y="14482"/>
                  <a:pt x="5522" y="14098"/>
                  <a:pt x="5246" y="13609"/>
                </a:cubicBezTo>
                <a:cubicBezTo>
                  <a:pt x="4967" y="13126"/>
                  <a:pt x="4714" y="12555"/>
                  <a:pt x="4512" y="11985"/>
                </a:cubicBezTo>
                <a:cubicBezTo>
                  <a:pt x="4309" y="11420"/>
                  <a:pt x="4155" y="10866"/>
                  <a:pt x="4033" y="10410"/>
                </a:cubicBezTo>
                <a:lnTo>
                  <a:pt x="4033" y="10410"/>
                </a:lnTo>
                <a:cubicBezTo>
                  <a:pt x="4078" y="10656"/>
                  <a:pt x="4078" y="10656"/>
                  <a:pt x="4127" y="10899"/>
                </a:cubicBezTo>
                <a:cubicBezTo>
                  <a:pt x="4078" y="10656"/>
                  <a:pt x="4028" y="10410"/>
                  <a:pt x="3952" y="10202"/>
                </a:cubicBezTo>
                <a:lnTo>
                  <a:pt x="3952" y="10202"/>
                </a:lnTo>
                <a:cubicBezTo>
                  <a:pt x="3995" y="10448"/>
                  <a:pt x="4073" y="10805"/>
                  <a:pt x="4149" y="11134"/>
                </a:cubicBezTo>
                <a:cubicBezTo>
                  <a:pt x="4226" y="11469"/>
                  <a:pt x="4303" y="11770"/>
                  <a:pt x="4325" y="11914"/>
                </a:cubicBezTo>
                <a:cubicBezTo>
                  <a:pt x="4259" y="11776"/>
                  <a:pt x="4193" y="11644"/>
                  <a:pt x="4132" y="11507"/>
                </a:cubicBezTo>
                <a:lnTo>
                  <a:pt x="4132" y="11507"/>
                </a:lnTo>
                <a:cubicBezTo>
                  <a:pt x="4264" y="12138"/>
                  <a:pt x="4560" y="13033"/>
                  <a:pt x="5021" y="13872"/>
                </a:cubicBezTo>
                <a:cubicBezTo>
                  <a:pt x="5252" y="14295"/>
                  <a:pt x="5532" y="14695"/>
                  <a:pt x="5818" y="15052"/>
                </a:cubicBezTo>
                <a:cubicBezTo>
                  <a:pt x="6108" y="15404"/>
                  <a:pt x="6416" y="15706"/>
                  <a:pt x="6685" y="15941"/>
                </a:cubicBezTo>
                <a:cubicBezTo>
                  <a:pt x="6015" y="15387"/>
                  <a:pt x="5461" y="14685"/>
                  <a:pt x="5028" y="13911"/>
                </a:cubicBezTo>
                <a:cubicBezTo>
                  <a:pt x="4593" y="13132"/>
                  <a:pt x="4271" y="12287"/>
                  <a:pt x="4012" y="11414"/>
                </a:cubicBezTo>
                <a:cubicBezTo>
                  <a:pt x="3754" y="10536"/>
                  <a:pt x="3562" y="9630"/>
                  <a:pt x="3392" y="8708"/>
                </a:cubicBezTo>
                <a:cubicBezTo>
                  <a:pt x="3309" y="8242"/>
                  <a:pt x="3233" y="7781"/>
                  <a:pt x="3162" y="7305"/>
                </a:cubicBezTo>
                <a:cubicBezTo>
                  <a:pt x="3096" y="6832"/>
                  <a:pt x="3040" y="6350"/>
                  <a:pt x="2997" y="5866"/>
                </a:cubicBezTo>
                <a:cubicBezTo>
                  <a:pt x="2838" y="3940"/>
                  <a:pt x="2888" y="1943"/>
                  <a:pt x="328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47"/>
          <p:cNvSpPr/>
          <p:nvPr/>
        </p:nvSpPr>
        <p:spPr>
          <a:xfrm flipH="1">
            <a:off x="7971113" y="60430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47"/>
          <p:cNvSpPr/>
          <p:nvPr/>
        </p:nvSpPr>
        <p:spPr>
          <a:xfrm flipH="1">
            <a:off x="350725" y="112508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7"/>
          <p:cNvSpPr/>
          <p:nvPr/>
        </p:nvSpPr>
        <p:spPr>
          <a:xfrm flipH="1">
            <a:off x="8351325" y="82252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7"/>
          <p:cNvSpPr/>
          <p:nvPr/>
        </p:nvSpPr>
        <p:spPr>
          <a:xfrm flipH="1">
            <a:off x="8396325" y="248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7"/>
          <p:cNvSpPr/>
          <p:nvPr/>
        </p:nvSpPr>
        <p:spPr>
          <a:xfrm flipH="1">
            <a:off x="8454200" y="4153625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47"/>
          <p:cNvSpPr/>
          <p:nvPr/>
        </p:nvSpPr>
        <p:spPr>
          <a:xfrm flipH="1">
            <a:off x="7971125" y="46672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" name="Google Shape;1022;p47"/>
          <p:cNvGrpSpPr/>
          <p:nvPr/>
        </p:nvGrpSpPr>
        <p:grpSpPr>
          <a:xfrm rot="1279356">
            <a:off x="8018596" y="1182415"/>
            <a:ext cx="355582" cy="327983"/>
            <a:chOff x="4163600" y="4224300"/>
            <a:chExt cx="355600" cy="328000"/>
          </a:xfrm>
        </p:grpSpPr>
        <p:sp>
          <p:nvSpPr>
            <p:cNvPr id="1023" name="Google Shape;1023;p47"/>
            <p:cNvSpPr/>
            <p:nvPr/>
          </p:nvSpPr>
          <p:spPr>
            <a:xfrm>
              <a:off x="4163600" y="4462850"/>
              <a:ext cx="355600" cy="89450"/>
            </a:xfrm>
            <a:custGeom>
              <a:avLst/>
              <a:gdLst/>
              <a:ahLst/>
              <a:cxnLst/>
              <a:rect l="l" t="t" r="r" b="b"/>
              <a:pathLst>
                <a:path w="14224" h="3578" extrusionOk="0">
                  <a:moveTo>
                    <a:pt x="504" y="0"/>
                  </a:moveTo>
                  <a:cubicBezTo>
                    <a:pt x="195" y="0"/>
                    <a:pt x="0" y="328"/>
                    <a:pt x="129" y="586"/>
                  </a:cubicBezTo>
                  <a:cubicBezTo>
                    <a:pt x="145" y="636"/>
                    <a:pt x="375" y="1058"/>
                    <a:pt x="1022" y="1514"/>
                  </a:cubicBezTo>
                  <a:cubicBezTo>
                    <a:pt x="1787" y="2064"/>
                    <a:pt x="2844" y="2439"/>
                    <a:pt x="4143" y="2649"/>
                  </a:cubicBezTo>
                  <a:lnTo>
                    <a:pt x="4292" y="3254"/>
                  </a:lnTo>
                  <a:cubicBezTo>
                    <a:pt x="4338" y="3449"/>
                    <a:pt x="4502" y="3578"/>
                    <a:pt x="4697" y="3578"/>
                  </a:cubicBezTo>
                  <a:lnTo>
                    <a:pt x="9523" y="3578"/>
                  </a:lnTo>
                  <a:cubicBezTo>
                    <a:pt x="9718" y="3578"/>
                    <a:pt x="9882" y="3449"/>
                    <a:pt x="9933" y="3254"/>
                  </a:cubicBezTo>
                  <a:lnTo>
                    <a:pt x="10077" y="2649"/>
                  </a:lnTo>
                  <a:cubicBezTo>
                    <a:pt x="11376" y="2439"/>
                    <a:pt x="12433" y="2064"/>
                    <a:pt x="13198" y="1514"/>
                  </a:cubicBezTo>
                  <a:cubicBezTo>
                    <a:pt x="13849" y="1058"/>
                    <a:pt x="14076" y="636"/>
                    <a:pt x="14091" y="586"/>
                  </a:cubicBezTo>
                  <a:cubicBezTo>
                    <a:pt x="14224" y="328"/>
                    <a:pt x="14029" y="0"/>
                    <a:pt x="137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4283850" y="4224300"/>
              <a:ext cx="115000" cy="218275"/>
            </a:xfrm>
            <a:custGeom>
              <a:avLst/>
              <a:gdLst/>
              <a:ahLst/>
              <a:cxnLst/>
              <a:rect l="l" t="t" r="r" b="b"/>
              <a:pathLst>
                <a:path w="4600" h="8731" extrusionOk="0">
                  <a:moveTo>
                    <a:pt x="2357" y="4553"/>
                  </a:moveTo>
                  <a:cubicBezTo>
                    <a:pt x="2587" y="4553"/>
                    <a:pt x="2763" y="4732"/>
                    <a:pt x="2763" y="4959"/>
                  </a:cubicBezTo>
                  <a:lnTo>
                    <a:pt x="2763" y="5513"/>
                  </a:lnTo>
                  <a:cubicBezTo>
                    <a:pt x="2616" y="5438"/>
                    <a:pt x="2458" y="5401"/>
                    <a:pt x="2300" y="5401"/>
                  </a:cubicBezTo>
                  <a:cubicBezTo>
                    <a:pt x="2142" y="5401"/>
                    <a:pt x="1984" y="5438"/>
                    <a:pt x="1838" y="5513"/>
                  </a:cubicBezTo>
                  <a:lnTo>
                    <a:pt x="1838" y="4959"/>
                  </a:lnTo>
                  <a:cubicBezTo>
                    <a:pt x="1838" y="4732"/>
                    <a:pt x="2017" y="4553"/>
                    <a:pt x="2244" y="4553"/>
                  </a:cubicBezTo>
                  <a:close/>
                  <a:moveTo>
                    <a:pt x="3235" y="6472"/>
                  </a:moveTo>
                  <a:cubicBezTo>
                    <a:pt x="3465" y="6472"/>
                    <a:pt x="3640" y="6667"/>
                    <a:pt x="3640" y="6894"/>
                  </a:cubicBezTo>
                  <a:cubicBezTo>
                    <a:pt x="3640" y="7120"/>
                    <a:pt x="3465" y="7299"/>
                    <a:pt x="3235" y="7299"/>
                  </a:cubicBezTo>
                  <a:cubicBezTo>
                    <a:pt x="3008" y="7299"/>
                    <a:pt x="2829" y="7120"/>
                    <a:pt x="2829" y="6894"/>
                  </a:cubicBezTo>
                  <a:cubicBezTo>
                    <a:pt x="2829" y="6667"/>
                    <a:pt x="3008" y="6472"/>
                    <a:pt x="3235" y="6472"/>
                  </a:cubicBezTo>
                  <a:close/>
                  <a:moveTo>
                    <a:pt x="1366" y="7412"/>
                  </a:moveTo>
                  <a:cubicBezTo>
                    <a:pt x="1592" y="7412"/>
                    <a:pt x="1772" y="7592"/>
                    <a:pt x="1772" y="7822"/>
                  </a:cubicBezTo>
                  <a:cubicBezTo>
                    <a:pt x="1772" y="8048"/>
                    <a:pt x="1592" y="8228"/>
                    <a:pt x="1366" y="8228"/>
                  </a:cubicBezTo>
                  <a:cubicBezTo>
                    <a:pt x="1140" y="8228"/>
                    <a:pt x="960" y="8048"/>
                    <a:pt x="960" y="7822"/>
                  </a:cubicBezTo>
                  <a:cubicBezTo>
                    <a:pt x="960" y="7592"/>
                    <a:pt x="1140" y="7412"/>
                    <a:pt x="1366" y="7412"/>
                  </a:cubicBezTo>
                  <a:close/>
                  <a:moveTo>
                    <a:pt x="2310" y="0"/>
                  </a:moveTo>
                  <a:cubicBezTo>
                    <a:pt x="2080" y="0"/>
                    <a:pt x="1885" y="180"/>
                    <a:pt x="1885" y="410"/>
                  </a:cubicBezTo>
                  <a:lnTo>
                    <a:pt x="1885" y="3788"/>
                  </a:lnTo>
                  <a:cubicBezTo>
                    <a:pt x="1382" y="3936"/>
                    <a:pt x="1007" y="4409"/>
                    <a:pt x="1007" y="4959"/>
                  </a:cubicBezTo>
                  <a:lnTo>
                    <a:pt x="1007" y="5852"/>
                  </a:lnTo>
                  <a:cubicBezTo>
                    <a:pt x="652" y="6047"/>
                    <a:pt x="422" y="6406"/>
                    <a:pt x="422" y="6827"/>
                  </a:cubicBezTo>
                  <a:cubicBezTo>
                    <a:pt x="0" y="7252"/>
                    <a:pt x="0" y="7951"/>
                    <a:pt x="422" y="8372"/>
                  </a:cubicBezTo>
                  <a:cubicBezTo>
                    <a:pt x="422" y="8485"/>
                    <a:pt x="441" y="8618"/>
                    <a:pt x="488" y="8731"/>
                  </a:cubicBezTo>
                  <a:lnTo>
                    <a:pt x="4112" y="8731"/>
                  </a:lnTo>
                  <a:cubicBezTo>
                    <a:pt x="4163" y="8618"/>
                    <a:pt x="4179" y="8485"/>
                    <a:pt x="4179" y="8372"/>
                  </a:cubicBezTo>
                  <a:cubicBezTo>
                    <a:pt x="4600" y="7951"/>
                    <a:pt x="4600" y="7252"/>
                    <a:pt x="4179" y="6827"/>
                  </a:cubicBezTo>
                  <a:cubicBezTo>
                    <a:pt x="4179" y="6406"/>
                    <a:pt x="3952" y="6047"/>
                    <a:pt x="3593" y="5852"/>
                  </a:cubicBezTo>
                  <a:lnTo>
                    <a:pt x="3593" y="4959"/>
                  </a:lnTo>
                  <a:cubicBezTo>
                    <a:pt x="3593" y="4409"/>
                    <a:pt x="3219" y="3936"/>
                    <a:pt x="2716" y="3788"/>
                  </a:cubicBezTo>
                  <a:lnTo>
                    <a:pt x="2716" y="410"/>
                  </a:lnTo>
                  <a:cubicBezTo>
                    <a:pt x="2716" y="180"/>
                    <a:pt x="2536" y="0"/>
                    <a:pt x="2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4406150" y="4364825"/>
              <a:ext cx="94325" cy="77750"/>
            </a:xfrm>
            <a:custGeom>
              <a:avLst/>
              <a:gdLst/>
              <a:ahLst/>
              <a:cxnLst/>
              <a:rect l="l" t="t" r="r" b="b"/>
              <a:pathLst>
                <a:path w="3773" h="3110" extrusionOk="0">
                  <a:moveTo>
                    <a:pt x="2181" y="1077"/>
                  </a:moveTo>
                  <a:cubicBezTo>
                    <a:pt x="2408" y="1077"/>
                    <a:pt x="2587" y="1257"/>
                    <a:pt x="2587" y="1483"/>
                  </a:cubicBezTo>
                  <a:cubicBezTo>
                    <a:pt x="2587" y="1713"/>
                    <a:pt x="2408" y="1889"/>
                    <a:pt x="2181" y="1889"/>
                  </a:cubicBezTo>
                  <a:cubicBezTo>
                    <a:pt x="1951" y="1889"/>
                    <a:pt x="1772" y="1713"/>
                    <a:pt x="1772" y="1483"/>
                  </a:cubicBezTo>
                  <a:cubicBezTo>
                    <a:pt x="1772" y="1257"/>
                    <a:pt x="1951" y="1077"/>
                    <a:pt x="2181" y="1077"/>
                  </a:cubicBezTo>
                  <a:close/>
                  <a:moveTo>
                    <a:pt x="1473" y="1"/>
                  </a:moveTo>
                  <a:cubicBezTo>
                    <a:pt x="1192" y="1"/>
                    <a:pt x="911" y="110"/>
                    <a:pt x="699" y="328"/>
                  </a:cubicBezTo>
                  <a:cubicBezTo>
                    <a:pt x="441" y="328"/>
                    <a:pt x="196" y="410"/>
                    <a:pt x="1" y="574"/>
                  </a:cubicBezTo>
                  <a:cubicBezTo>
                    <a:pt x="36" y="672"/>
                    <a:pt x="67" y="769"/>
                    <a:pt x="82" y="867"/>
                  </a:cubicBezTo>
                  <a:cubicBezTo>
                    <a:pt x="539" y="1518"/>
                    <a:pt x="554" y="2412"/>
                    <a:pt x="82" y="3079"/>
                  </a:cubicBezTo>
                  <a:cubicBezTo>
                    <a:pt x="82" y="3094"/>
                    <a:pt x="82" y="3094"/>
                    <a:pt x="67" y="3110"/>
                  </a:cubicBezTo>
                  <a:lnTo>
                    <a:pt x="3332" y="3110"/>
                  </a:lnTo>
                  <a:cubicBezTo>
                    <a:pt x="3332" y="3059"/>
                    <a:pt x="3352" y="3012"/>
                    <a:pt x="3352" y="2981"/>
                  </a:cubicBezTo>
                  <a:cubicBezTo>
                    <a:pt x="3773" y="2540"/>
                    <a:pt x="3773" y="1858"/>
                    <a:pt x="3352" y="1421"/>
                  </a:cubicBezTo>
                  <a:cubicBezTo>
                    <a:pt x="3352" y="816"/>
                    <a:pt x="2844" y="328"/>
                    <a:pt x="2244" y="328"/>
                  </a:cubicBezTo>
                  <a:cubicBezTo>
                    <a:pt x="2033" y="110"/>
                    <a:pt x="1753" y="1"/>
                    <a:pt x="1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4182225" y="4364825"/>
              <a:ext cx="94325" cy="77750"/>
            </a:xfrm>
            <a:custGeom>
              <a:avLst/>
              <a:gdLst/>
              <a:ahLst/>
              <a:cxnLst/>
              <a:rect l="l" t="t" r="r" b="b"/>
              <a:pathLst>
                <a:path w="3773" h="3110" extrusionOk="0">
                  <a:moveTo>
                    <a:pt x="1596" y="1077"/>
                  </a:moveTo>
                  <a:cubicBezTo>
                    <a:pt x="1822" y="1077"/>
                    <a:pt x="2002" y="1257"/>
                    <a:pt x="2002" y="1483"/>
                  </a:cubicBezTo>
                  <a:cubicBezTo>
                    <a:pt x="2002" y="1713"/>
                    <a:pt x="1822" y="1889"/>
                    <a:pt x="1596" y="1889"/>
                  </a:cubicBezTo>
                  <a:cubicBezTo>
                    <a:pt x="1366" y="1889"/>
                    <a:pt x="1190" y="1713"/>
                    <a:pt x="1190" y="1483"/>
                  </a:cubicBezTo>
                  <a:cubicBezTo>
                    <a:pt x="1190" y="1257"/>
                    <a:pt x="1366" y="1077"/>
                    <a:pt x="1596" y="1077"/>
                  </a:cubicBezTo>
                  <a:close/>
                  <a:moveTo>
                    <a:pt x="2304" y="1"/>
                  </a:moveTo>
                  <a:cubicBezTo>
                    <a:pt x="2021" y="1"/>
                    <a:pt x="1740" y="110"/>
                    <a:pt x="1530" y="328"/>
                  </a:cubicBezTo>
                  <a:cubicBezTo>
                    <a:pt x="929" y="328"/>
                    <a:pt x="441" y="816"/>
                    <a:pt x="441" y="1421"/>
                  </a:cubicBezTo>
                  <a:cubicBezTo>
                    <a:pt x="1" y="1858"/>
                    <a:pt x="1" y="2540"/>
                    <a:pt x="441" y="2981"/>
                  </a:cubicBezTo>
                  <a:lnTo>
                    <a:pt x="441" y="3110"/>
                  </a:lnTo>
                  <a:lnTo>
                    <a:pt x="3707" y="3110"/>
                  </a:lnTo>
                  <a:cubicBezTo>
                    <a:pt x="3707" y="3094"/>
                    <a:pt x="3691" y="3094"/>
                    <a:pt x="3691" y="3079"/>
                  </a:cubicBezTo>
                  <a:cubicBezTo>
                    <a:pt x="3238" y="2427"/>
                    <a:pt x="3219" y="1550"/>
                    <a:pt x="3691" y="867"/>
                  </a:cubicBezTo>
                  <a:cubicBezTo>
                    <a:pt x="3726" y="769"/>
                    <a:pt x="3742" y="672"/>
                    <a:pt x="3773" y="574"/>
                  </a:cubicBezTo>
                  <a:cubicBezTo>
                    <a:pt x="3578" y="410"/>
                    <a:pt x="3336" y="328"/>
                    <a:pt x="3090" y="328"/>
                  </a:cubicBezTo>
                  <a:cubicBezTo>
                    <a:pt x="2872" y="110"/>
                    <a:pt x="2587" y="1"/>
                    <a:pt x="2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" name="Google Shape;1027;p47"/>
          <p:cNvGrpSpPr/>
          <p:nvPr/>
        </p:nvGrpSpPr>
        <p:grpSpPr>
          <a:xfrm>
            <a:off x="433075" y="471400"/>
            <a:ext cx="363725" cy="351125"/>
            <a:chOff x="5145800" y="1682800"/>
            <a:chExt cx="363725" cy="351125"/>
          </a:xfrm>
        </p:grpSpPr>
        <p:sp>
          <p:nvSpPr>
            <p:cNvPr id="1028" name="Google Shape;1028;p47"/>
            <p:cNvSpPr/>
            <p:nvPr/>
          </p:nvSpPr>
          <p:spPr>
            <a:xfrm>
              <a:off x="5274150" y="1732425"/>
              <a:ext cx="175975" cy="175600"/>
            </a:xfrm>
            <a:custGeom>
              <a:avLst/>
              <a:gdLst/>
              <a:ahLst/>
              <a:cxnLst/>
              <a:rect l="l" t="t" r="r" b="b"/>
              <a:pathLst>
                <a:path w="7039" h="7024" extrusionOk="0">
                  <a:moveTo>
                    <a:pt x="1171" y="1"/>
                  </a:moveTo>
                  <a:lnTo>
                    <a:pt x="1" y="1156"/>
                  </a:lnTo>
                  <a:lnTo>
                    <a:pt x="5868" y="7023"/>
                  </a:lnTo>
                  <a:lnTo>
                    <a:pt x="7038" y="5853"/>
                  </a:lnTo>
                  <a:cubicBezTo>
                    <a:pt x="6812" y="5790"/>
                    <a:pt x="6570" y="5693"/>
                    <a:pt x="6356" y="5482"/>
                  </a:cubicBezTo>
                  <a:cubicBezTo>
                    <a:pt x="6001" y="5123"/>
                    <a:pt x="5934" y="4717"/>
                    <a:pt x="5903" y="4390"/>
                  </a:cubicBezTo>
                  <a:cubicBezTo>
                    <a:pt x="5852" y="4082"/>
                    <a:pt x="5821" y="3922"/>
                    <a:pt x="5673" y="3758"/>
                  </a:cubicBezTo>
                  <a:cubicBezTo>
                    <a:pt x="5513" y="3610"/>
                    <a:pt x="5349" y="3578"/>
                    <a:pt x="5041" y="3532"/>
                  </a:cubicBezTo>
                  <a:cubicBezTo>
                    <a:pt x="4717" y="3481"/>
                    <a:pt x="4308" y="3434"/>
                    <a:pt x="3953" y="3075"/>
                  </a:cubicBezTo>
                  <a:cubicBezTo>
                    <a:pt x="3594" y="2716"/>
                    <a:pt x="3547" y="2310"/>
                    <a:pt x="3496" y="1987"/>
                  </a:cubicBezTo>
                  <a:cubicBezTo>
                    <a:pt x="3449" y="1694"/>
                    <a:pt x="3414" y="1515"/>
                    <a:pt x="3270" y="1366"/>
                  </a:cubicBezTo>
                  <a:cubicBezTo>
                    <a:pt x="3122" y="1206"/>
                    <a:pt x="2942" y="1171"/>
                    <a:pt x="2650" y="1140"/>
                  </a:cubicBezTo>
                  <a:cubicBezTo>
                    <a:pt x="2326" y="1093"/>
                    <a:pt x="1904" y="1027"/>
                    <a:pt x="1561" y="668"/>
                  </a:cubicBezTo>
                  <a:cubicBezTo>
                    <a:pt x="1335" y="457"/>
                    <a:pt x="1237" y="231"/>
                    <a:pt x="1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5321350" y="1682800"/>
              <a:ext cx="188175" cy="178100"/>
            </a:xfrm>
            <a:custGeom>
              <a:avLst/>
              <a:gdLst/>
              <a:ahLst/>
              <a:cxnLst/>
              <a:rect l="l" t="t" r="r" b="b"/>
              <a:pathLst>
                <a:path w="7527" h="7124" extrusionOk="0">
                  <a:moveTo>
                    <a:pt x="2991" y="0"/>
                  </a:moveTo>
                  <a:cubicBezTo>
                    <a:pt x="1930" y="0"/>
                    <a:pt x="869" y="402"/>
                    <a:pt x="63" y="1206"/>
                  </a:cubicBezTo>
                  <a:lnTo>
                    <a:pt x="1" y="1272"/>
                  </a:lnTo>
                  <a:cubicBezTo>
                    <a:pt x="63" y="1631"/>
                    <a:pt x="48" y="1888"/>
                    <a:pt x="243" y="2083"/>
                  </a:cubicBezTo>
                  <a:cubicBezTo>
                    <a:pt x="407" y="2232"/>
                    <a:pt x="586" y="2263"/>
                    <a:pt x="879" y="2314"/>
                  </a:cubicBezTo>
                  <a:cubicBezTo>
                    <a:pt x="1202" y="2345"/>
                    <a:pt x="1608" y="2411"/>
                    <a:pt x="1967" y="2766"/>
                  </a:cubicBezTo>
                  <a:cubicBezTo>
                    <a:pt x="2322" y="3125"/>
                    <a:pt x="2373" y="3531"/>
                    <a:pt x="2420" y="3859"/>
                  </a:cubicBezTo>
                  <a:cubicBezTo>
                    <a:pt x="2470" y="4151"/>
                    <a:pt x="2501" y="4327"/>
                    <a:pt x="2650" y="4475"/>
                  </a:cubicBezTo>
                  <a:cubicBezTo>
                    <a:pt x="2794" y="4639"/>
                    <a:pt x="2973" y="4670"/>
                    <a:pt x="3266" y="4701"/>
                  </a:cubicBezTo>
                  <a:cubicBezTo>
                    <a:pt x="3609" y="4752"/>
                    <a:pt x="4015" y="4814"/>
                    <a:pt x="4354" y="5158"/>
                  </a:cubicBezTo>
                  <a:cubicBezTo>
                    <a:pt x="4713" y="5517"/>
                    <a:pt x="4780" y="5922"/>
                    <a:pt x="4827" y="6246"/>
                  </a:cubicBezTo>
                  <a:cubicBezTo>
                    <a:pt x="4858" y="6554"/>
                    <a:pt x="4893" y="6718"/>
                    <a:pt x="5053" y="6882"/>
                  </a:cubicBezTo>
                  <a:cubicBezTo>
                    <a:pt x="5248" y="7077"/>
                    <a:pt x="5509" y="7077"/>
                    <a:pt x="5853" y="7124"/>
                  </a:cubicBezTo>
                  <a:lnTo>
                    <a:pt x="5915" y="7077"/>
                  </a:lnTo>
                  <a:cubicBezTo>
                    <a:pt x="7526" y="5450"/>
                    <a:pt x="7526" y="2833"/>
                    <a:pt x="5915" y="1206"/>
                  </a:cubicBezTo>
                  <a:cubicBezTo>
                    <a:pt x="5111" y="402"/>
                    <a:pt x="4051" y="0"/>
                    <a:pt x="2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5194950" y="1817000"/>
              <a:ext cx="170700" cy="169275"/>
            </a:xfrm>
            <a:custGeom>
              <a:avLst/>
              <a:gdLst/>
              <a:ahLst/>
              <a:cxnLst/>
              <a:rect l="l" t="t" r="r" b="b"/>
              <a:pathLst>
                <a:path w="6828" h="6771" extrusionOk="0">
                  <a:moveTo>
                    <a:pt x="961" y="0"/>
                  </a:moveTo>
                  <a:lnTo>
                    <a:pt x="161" y="796"/>
                  </a:lnTo>
                  <a:cubicBezTo>
                    <a:pt x="1" y="960"/>
                    <a:pt x="1" y="1221"/>
                    <a:pt x="161" y="1366"/>
                  </a:cubicBezTo>
                  <a:lnTo>
                    <a:pt x="5447" y="6648"/>
                  </a:lnTo>
                  <a:cubicBezTo>
                    <a:pt x="5527" y="6730"/>
                    <a:pt x="5632" y="6771"/>
                    <a:pt x="5738" y="6771"/>
                  </a:cubicBezTo>
                  <a:cubicBezTo>
                    <a:pt x="5844" y="6771"/>
                    <a:pt x="5950" y="6730"/>
                    <a:pt x="6032" y="6648"/>
                  </a:cubicBezTo>
                  <a:lnTo>
                    <a:pt x="6828" y="5852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5233575" y="1775925"/>
              <a:ext cx="172650" cy="172750"/>
            </a:xfrm>
            <a:custGeom>
              <a:avLst/>
              <a:gdLst/>
              <a:ahLst/>
              <a:cxnLst/>
              <a:rect l="l" t="t" r="r" b="b"/>
              <a:pathLst>
                <a:path w="6906" h="6910" extrusionOk="0">
                  <a:moveTo>
                    <a:pt x="1054" y="1"/>
                  </a:moveTo>
                  <a:lnTo>
                    <a:pt x="1" y="1058"/>
                  </a:lnTo>
                  <a:lnTo>
                    <a:pt x="5852" y="6910"/>
                  </a:lnTo>
                  <a:lnTo>
                    <a:pt x="6906" y="5868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5145800" y="1913750"/>
              <a:ext cx="122725" cy="120175"/>
            </a:xfrm>
            <a:custGeom>
              <a:avLst/>
              <a:gdLst/>
              <a:ahLst/>
              <a:cxnLst/>
              <a:rect l="l" t="t" r="r" b="b"/>
              <a:pathLst>
                <a:path w="4909" h="4807" extrusionOk="0">
                  <a:moveTo>
                    <a:pt x="3477" y="0"/>
                  </a:moveTo>
                  <a:lnTo>
                    <a:pt x="406" y="3070"/>
                  </a:lnTo>
                  <a:cubicBezTo>
                    <a:pt x="1" y="3461"/>
                    <a:pt x="1" y="4112"/>
                    <a:pt x="406" y="4502"/>
                  </a:cubicBezTo>
                  <a:cubicBezTo>
                    <a:pt x="602" y="4705"/>
                    <a:pt x="861" y="4806"/>
                    <a:pt x="1120" y="4806"/>
                  </a:cubicBezTo>
                  <a:cubicBezTo>
                    <a:pt x="1380" y="4806"/>
                    <a:pt x="1639" y="4705"/>
                    <a:pt x="1834" y="4502"/>
                  </a:cubicBezTo>
                  <a:lnTo>
                    <a:pt x="4908" y="1448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7"/>
          <p:cNvGrpSpPr/>
          <p:nvPr/>
        </p:nvGrpSpPr>
        <p:grpSpPr>
          <a:xfrm rot="-1240283">
            <a:off x="8452265" y="4546988"/>
            <a:ext cx="186971" cy="351042"/>
            <a:chOff x="4730050" y="4212675"/>
            <a:chExt cx="186975" cy="351050"/>
          </a:xfrm>
        </p:grpSpPr>
        <p:sp>
          <p:nvSpPr>
            <p:cNvPr id="1034" name="Google Shape;1034;p47"/>
            <p:cNvSpPr/>
            <p:nvPr/>
          </p:nvSpPr>
          <p:spPr>
            <a:xfrm>
              <a:off x="4730050" y="4387650"/>
              <a:ext cx="186975" cy="176075"/>
            </a:xfrm>
            <a:custGeom>
              <a:avLst/>
              <a:gdLst/>
              <a:ahLst/>
              <a:cxnLst/>
              <a:rect l="l" t="t" r="r" b="b"/>
              <a:pathLst>
                <a:path w="7479" h="7043" extrusionOk="0">
                  <a:moveTo>
                    <a:pt x="441" y="1"/>
                  </a:moveTo>
                  <a:cubicBezTo>
                    <a:pt x="195" y="1"/>
                    <a:pt x="0" y="231"/>
                    <a:pt x="51" y="473"/>
                  </a:cubicBezTo>
                  <a:lnTo>
                    <a:pt x="488" y="3106"/>
                  </a:lnTo>
                  <a:cubicBezTo>
                    <a:pt x="519" y="3301"/>
                    <a:pt x="683" y="3449"/>
                    <a:pt x="878" y="3449"/>
                  </a:cubicBezTo>
                  <a:lnTo>
                    <a:pt x="1397" y="3449"/>
                  </a:lnTo>
                  <a:lnTo>
                    <a:pt x="1884" y="6699"/>
                  </a:lnTo>
                  <a:cubicBezTo>
                    <a:pt x="1904" y="6894"/>
                    <a:pt x="2080" y="7042"/>
                    <a:pt x="2294" y="7042"/>
                  </a:cubicBezTo>
                  <a:lnTo>
                    <a:pt x="5185" y="7042"/>
                  </a:lnTo>
                  <a:cubicBezTo>
                    <a:pt x="5395" y="7042"/>
                    <a:pt x="5575" y="6894"/>
                    <a:pt x="5591" y="6699"/>
                  </a:cubicBezTo>
                  <a:lnTo>
                    <a:pt x="6078" y="3449"/>
                  </a:lnTo>
                  <a:lnTo>
                    <a:pt x="6585" y="3449"/>
                  </a:lnTo>
                  <a:cubicBezTo>
                    <a:pt x="6796" y="3449"/>
                    <a:pt x="6956" y="3301"/>
                    <a:pt x="6991" y="3106"/>
                  </a:cubicBezTo>
                  <a:lnTo>
                    <a:pt x="7428" y="473"/>
                  </a:lnTo>
                  <a:cubicBezTo>
                    <a:pt x="7479" y="231"/>
                    <a:pt x="7284" y="1"/>
                    <a:pt x="7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736575" y="4212675"/>
              <a:ext cx="173925" cy="154325"/>
            </a:xfrm>
            <a:custGeom>
              <a:avLst/>
              <a:gdLst/>
              <a:ahLst/>
              <a:cxnLst/>
              <a:rect l="l" t="t" r="r" b="b"/>
              <a:pathLst>
                <a:path w="6957" h="6173" extrusionOk="0">
                  <a:moveTo>
                    <a:pt x="3481" y="1"/>
                  </a:moveTo>
                  <a:cubicBezTo>
                    <a:pt x="3447" y="1"/>
                    <a:pt x="3413" y="5"/>
                    <a:pt x="3379" y="13"/>
                  </a:cubicBezTo>
                  <a:cubicBezTo>
                    <a:pt x="2357" y="270"/>
                    <a:pt x="648" y="1717"/>
                    <a:pt x="648" y="2857"/>
                  </a:cubicBezTo>
                  <a:cubicBezTo>
                    <a:pt x="648" y="3083"/>
                    <a:pt x="699" y="3313"/>
                    <a:pt x="781" y="3524"/>
                  </a:cubicBezTo>
                  <a:cubicBezTo>
                    <a:pt x="278" y="3879"/>
                    <a:pt x="1" y="4417"/>
                    <a:pt x="1" y="5049"/>
                  </a:cubicBezTo>
                  <a:cubicBezTo>
                    <a:pt x="1" y="5490"/>
                    <a:pt x="98" y="5864"/>
                    <a:pt x="278" y="6173"/>
                  </a:cubicBezTo>
                  <a:lnTo>
                    <a:pt x="6679" y="6173"/>
                  </a:lnTo>
                  <a:cubicBezTo>
                    <a:pt x="6859" y="5864"/>
                    <a:pt x="6956" y="5490"/>
                    <a:pt x="6956" y="5049"/>
                  </a:cubicBezTo>
                  <a:cubicBezTo>
                    <a:pt x="6956" y="4515"/>
                    <a:pt x="6679" y="3996"/>
                    <a:pt x="6160" y="3606"/>
                  </a:cubicBezTo>
                  <a:cubicBezTo>
                    <a:pt x="5591" y="3149"/>
                    <a:pt x="4811" y="2857"/>
                    <a:pt x="4062" y="2759"/>
                  </a:cubicBezTo>
                  <a:cubicBezTo>
                    <a:pt x="3835" y="2728"/>
                    <a:pt x="3656" y="2533"/>
                    <a:pt x="3672" y="2318"/>
                  </a:cubicBezTo>
                  <a:cubicBezTo>
                    <a:pt x="3690" y="2101"/>
                    <a:pt x="3871" y="1927"/>
                    <a:pt x="4085" y="1927"/>
                  </a:cubicBezTo>
                  <a:cubicBezTo>
                    <a:pt x="4094" y="1927"/>
                    <a:pt x="4103" y="1928"/>
                    <a:pt x="4112" y="1928"/>
                  </a:cubicBezTo>
                  <a:cubicBezTo>
                    <a:pt x="4924" y="1979"/>
                    <a:pt x="5755" y="2353"/>
                    <a:pt x="6289" y="2728"/>
                  </a:cubicBezTo>
                  <a:cubicBezTo>
                    <a:pt x="6274" y="2385"/>
                    <a:pt x="6110" y="2076"/>
                    <a:pt x="5837" y="1815"/>
                  </a:cubicBezTo>
                  <a:cubicBezTo>
                    <a:pt x="5201" y="1245"/>
                    <a:pt x="4128" y="1070"/>
                    <a:pt x="3867" y="290"/>
                  </a:cubicBezTo>
                  <a:cubicBezTo>
                    <a:pt x="3814" y="109"/>
                    <a:pt x="3657" y="1"/>
                    <a:pt x="3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778;p41">
            <a:extLst>
              <a:ext uri="{FF2B5EF4-FFF2-40B4-BE49-F238E27FC236}">
                <a16:creationId xmlns:a16="http://schemas.microsoft.com/office/drawing/2014/main" id="{6335AC8E-25E4-66EE-CB78-74CEDA9DD688}"/>
              </a:ext>
            </a:extLst>
          </p:cNvPr>
          <p:cNvSpPr/>
          <p:nvPr/>
        </p:nvSpPr>
        <p:spPr>
          <a:xfrm>
            <a:off x="3506639" y="488616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Fira Sans" panose="020B0503050000020004" pitchFamily="34" charset="0"/>
            </a:endParaRPr>
          </a:p>
        </p:txBody>
      </p:sp>
      <p:sp>
        <p:nvSpPr>
          <p:cNvPr id="13" name="Google Shape;784;p41">
            <a:extLst>
              <a:ext uri="{FF2B5EF4-FFF2-40B4-BE49-F238E27FC236}">
                <a16:creationId xmlns:a16="http://schemas.microsoft.com/office/drawing/2014/main" id="{05C051BF-B71E-81E0-1012-75A052393F2B}"/>
              </a:ext>
            </a:extLst>
          </p:cNvPr>
          <p:cNvSpPr txBox="1">
            <a:spLocks/>
          </p:cNvSpPr>
          <p:nvPr/>
        </p:nvSpPr>
        <p:spPr>
          <a:xfrm>
            <a:off x="3414263" y="542346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400" b="1" dirty="0">
                <a:latin typeface="Fira Sans" panose="020B0503050000020004" pitchFamily="34" charset="0"/>
              </a:rPr>
              <a:t>04</a:t>
            </a:r>
          </a:p>
        </p:txBody>
      </p:sp>
      <p:sp>
        <p:nvSpPr>
          <p:cNvPr id="14" name="Google Shape;792;p41">
            <a:extLst>
              <a:ext uri="{FF2B5EF4-FFF2-40B4-BE49-F238E27FC236}">
                <a16:creationId xmlns:a16="http://schemas.microsoft.com/office/drawing/2014/main" id="{D8232973-433D-B60D-446C-A3E15A182678}"/>
              </a:ext>
            </a:extLst>
          </p:cNvPr>
          <p:cNvSpPr txBox="1">
            <a:spLocks/>
          </p:cNvSpPr>
          <p:nvPr/>
        </p:nvSpPr>
        <p:spPr>
          <a:xfrm>
            <a:off x="2714213" y="115692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  <a:latin typeface="Fira Sans" panose="020B0503050000020004" pitchFamily="34" charset="0"/>
              </a:rPr>
              <a:t>Reset</a:t>
            </a:r>
            <a:r>
              <a:rPr lang="en-US" sz="2400" dirty="0">
                <a:latin typeface="Fira Sans" panose="020B0503050000020004" pitchFamily="34" charset="0"/>
              </a:rPr>
              <a:t> </a:t>
            </a:r>
          </a:p>
        </p:txBody>
      </p:sp>
      <p:pic>
        <p:nvPicPr>
          <p:cNvPr id="18" name="Picture 2" descr="Reset GIFs - Get the best GIF on GIPHY">
            <a:extLst>
              <a:ext uri="{FF2B5EF4-FFF2-40B4-BE49-F238E27FC236}">
                <a16:creationId xmlns:a16="http://schemas.microsoft.com/office/drawing/2014/main" id="{6B9F97B6-3816-C65C-F9AE-D5B8E960C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142" y="1417853"/>
            <a:ext cx="2783045" cy="278304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4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5559" r="-667" b="2152"/>
          <a:stretch/>
        </p:blipFill>
        <p:spPr>
          <a:xfrm>
            <a:off x="4995200" y="325900"/>
            <a:ext cx="3684026" cy="4395399"/>
          </a:xfrm>
          <a:prstGeom prst="rect">
            <a:avLst/>
          </a:prstGeom>
        </p:spPr>
      </p:pic>
      <p:grpSp>
        <p:nvGrpSpPr>
          <p:cNvPr id="1125" name="Google Shape;1125;p49"/>
          <p:cNvGrpSpPr/>
          <p:nvPr/>
        </p:nvGrpSpPr>
        <p:grpSpPr>
          <a:xfrm>
            <a:off x="4752704" y="8383"/>
            <a:ext cx="4376687" cy="5143501"/>
            <a:chOff x="1617475" y="3505950"/>
            <a:chExt cx="420625" cy="494325"/>
          </a:xfrm>
        </p:grpSpPr>
        <p:sp>
          <p:nvSpPr>
            <p:cNvPr id="1126" name="Google Shape;1126;p49"/>
            <p:cNvSpPr/>
            <p:nvPr/>
          </p:nvSpPr>
          <p:spPr>
            <a:xfrm>
              <a:off x="1710350" y="3623525"/>
              <a:ext cx="4150" cy="5525"/>
            </a:xfrm>
            <a:custGeom>
              <a:avLst/>
              <a:gdLst/>
              <a:ahLst/>
              <a:cxnLst/>
              <a:rect l="l" t="t" r="r" b="b"/>
              <a:pathLst>
                <a:path w="166" h="221" extrusionOk="0">
                  <a:moveTo>
                    <a:pt x="165" y="1"/>
                  </a:moveTo>
                  <a:cubicBezTo>
                    <a:pt x="110" y="72"/>
                    <a:pt x="49" y="143"/>
                    <a:pt x="1" y="221"/>
                  </a:cubicBezTo>
                  <a:cubicBezTo>
                    <a:pt x="49" y="150"/>
                    <a:pt x="110" y="72"/>
                    <a:pt x="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1780450" y="3564200"/>
              <a:ext cx="99875" cy="12700"/>
            </a:xfrm>
            <a:custGeom>
              <a:avLst/>
              <a:gdLst/>
              <a:ahLst/>
              <a:cxnLst/>
              <a:rect l="l" t="t" r="r" b="b"/>
              <a:pathLst>
                <a:path w="3995" h="508" extrusionOk="0">
                  <a:moveTo>
                    <a:pt x="2095" y="0"/>
                  </a:moveTo>
                  <a:cubicBezTo>
                    <a:pt x="1988" y="0"/>
                    <a:pt x="1881" y="5"/>
                    <a:pt x="1773" y="14"/>
                  </a:cubicBezTo>
                  <a:cubicBezTo>
                    <a:pt x="1466" y="41"/>
                    <a:pt x="1158" y="102"/>
                    <a:pt x="867" y="190"/>
                  </a:cubicBezTo>
                  <a:cubicBezTo>
                    <a:pt x="571" y="272"/>
                    <a:pt x="281" y="376"/>
                    <a:pt x="1" y="502"/>
                  </a:cubicBezTo>
                  <a:cubicBezTo>
                    <a:pt x="165" y="437"/>
                    <a:pt x="325" y="376"/>
                    <a:pt x="489" y="322"/>
                  </a:cubicBezTo>
                  <a:cubicBezTo>
                    <a:pt x="654" y="267"/>
                    <a:pt x="818" y="218"/>
                    <a:pt x="988" y="173"/>
                  </a:cubicBezTo>
                  <a:cubicBezTo>
                    <a:pt x="1323" y="97"/>
                    <a:pt x="1669" y="41"/>
                    <a:pt x="2014" y="36"/>
                  </a:cubicBezTo>
                  <a:cubicBezTo>
                    <a:pt x="2044" y="35"/>
                    <a:pt x="2075" y="35"/>
                    <a:pt x="2105" y="35"/>
                  </a:cubicBezTo>
                  <a:cubicBezTo>
                    <a:pt x="2761" y="35"/>
                    <a:pt x="3418" y="199"/>
                    <a:pt x="3995" y="508"/>
                  </a:cubicBezTo>
                  <a:cubicBezTo>
                    <a:pt x="3678" y="322"/>
                    <a:pt x="3321" y="178"/>
                    <a:pt x="2941" y="97"/>
                  </a:cubicBezTo>
                  <a:cubicBezTo>
                    <a:pt x="2666" y="33"/>
                    <a:pt x="2382" y="0"/>
                    <a:pt x="2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>
              <a:off x="1681000" y="3679850"/>
              <a:ext cx="12925" cy="118775"/>
            </a:xfrm>
            <a:custGeom>
              <a:avLst/>
              <a:gdLst/>
              <a:ahLst/>
              <a:cxnLst/>
              <a:rect l="l" t="t" r="r" b="b"/>
              <a:pathLst>
                <a:path w="517" h="4751" extrusionOk="0">
                  <a:moveTo>
                    <a:pt x="491" y="4670"/>
                  </a:moveTo>
                  <a:lnTo>
                    <a:pt x="491" y="4670"/>
                  </a:lnTo>
                  <a:cubicBezTo>
                    <a:pt x="499" y="4691"/>
                    <a:pt x="508" y="4712"/>
                    <a:pt x="516" y="4733"/>
                  </a:cubicBezTo>
                  <a:cubicBezTo>
                    <a:pt x="507" y="4710"/>
                    <a:pt x="499" y="4689"/>
                    <a:pt x="491" y="4670"/>
                  </a:cubicBezTo>
                  <a:close/>
                  <a:moveTo>
                    <a:pt x="375" y="0"/>
                  </a:moveTo>
                  <a:cubicBezTo>
                    <a:pt x="370" y="0"/>
                    <a:pt x="354" y="41"/>
                    <a:pt x="319" y="146"/>
                  </a:cubicBezTo>
                  <a:cubicBezTo>
                    <a:pt x="242" y="371"/>
                    <a:pt x="182" y="607"/>
                    <a:pt x="137" y="853"/>
                  </a:cubicBezTo>
                  <a:cubicBezTo>
                    <a:pt x="88" y="1101"/>
                    <a:pt x="61" y="1354"/>
                    <a:pt x="38" y="1610"/>
                  </a:cubicBezTo>
                  <a:cubicBezTo>
                    <a:pt x="0" y="2127"/>
                    <a:pt x="12" y="2664"/>
                    <a:pt x="66" y="3213"/>
                  </a:cubicBezTo>
                  <a:cubicBezTo>
                    <a:pt x="99" y="3499"/>
                    <a:pt x="177" y="3882"/>
                    <a:pt x="319" y="4284"/>
                  </a:cubicBezTo>
                  <a:cubicBezTo>
                    <a:pt x="346" y="4393"/>
                    <a:pt x="374" y="4449"/>
                    <a:pt x="400" y="4497"/>
                  </a:cubicBezTo>
                  <a:cubicBezTo>
                    <a:pt x="433" y="4580"/>
                    <a:pt x="466" y="4667"/>
                    <a:pt x="506" y="4750"/>
                  </a:cubicBezTo>
                  <a:cubicBezTo>
                    <a:pt x="473" y="4672"/>
                    <a:pt x="440" y="4596"/>
                    <a:pt x="412" y="4520"/>
                  </a:cubicBezTo>
                  <a:lnTo>
                    <a:pt x="412" y="4520"/>
                  </a:lnTo>
                  <a:cubicBezTo>
                    <a:pt x="434" y="4558"/>
                    <a:pt x="460" y="4598"/>
                    <a:pt x="491" y="4670"/>
                  </a:cubicBezTo>
                  <a:lnTo>
                    <a:pt x="491" y="4670"/>
                  </a:lnTo>
                  <a:cubicBezTo>
                    <a:pt x="216" y="3980"/>
                    <a:pt x="71" y="3218"/>
                    <a:pt x="50" y="2456"/>
                  </a:cubicBezTo>
                  <a:cubicBezTo>
                    <a:pt x="22" y="1666"/>
                    <a:pt x="132" y="870"/>
                    <a:pt x="362" y="103"/>
                  </a:cubicBezTo>
                  <a:cubicBezTo>
                    <a:pt x="374" y="44"/>
                    <a:pt x="381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1688700" y="3678000"/>
              <a:ext cx="2625" cy="11525"/>
            </a:xfrm>
            <a:custGeom>
              <a:avLst/>
              <a:gdLst/>
              <a:ahLst/>
              <a:cxnLst/>
              <a:rect l="l" t="t" r="r" b="b"/>
              <a:pathLst>
                <a:path w="105" h="461" extrusionOk="0">
                  <a:moveTo>
                    <a:pt x="104" y="0"/>
                  </a:moveTo>
                  <a:cubicBezTo>
                    <a:pt x="87" y="61"/>
                    <a:pt x="71" y="121"/>
                    <a:pt x="54" y="177"/>
                  </a:cubicBezTo>
                  <a:cubicBezTo>
                    <a:pt x="33" y="269"/>
                    <a:pt x="6" y="407"/>
                    <a:pt x="0" y="461"/>
                  </a:cubicBezTo>
                  <a:cubicBezTo>
                    <a:pt x="16" y="385"/>
                    <a:pt x="27" y="308"/>
                    <a:pt x="49" y="231"/>
                  </a:cubicBezTo>
                  <a:cubicBezTo>
                    <a:pt x="66" y="154"/>
                    <a:pt x="87" y="78"/>
                    <a:pt x="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1693675" y="3798675"/>
              <a:ext cx="7225" cy="14875"/>
            </a:xfrm>
            <a:custGeom>
              <a:avLst/>
              <a:gdLst/>
              <a:ahLst/>
              <a:cxnLst/>
              <a:rect l="l" t="t" r="r" b="b"/>
              <a:pathLst>
                <a:path w="289" h="595" extrusionOk="0">
                  <a:moveTo>
                    <a:pt x="0" y="0"/>
                  </a:moveTo>
                  <a:lnTo>
                    <a:pt x="0" y="0"/>
                  </a:lnTo>
                  <a:cubicBezTo>
                    <a:pt x="43" y="103"/>
                    <a:pt x="86" y="206"/>
                    <a:pt x="136" y="304"/>
                  </a:cubicBezTo>
                  <a:cubicBezTo>
                    <a:pt x="163" y="354"/>
                    <a:pt x="184" y="403"/>
                    <a:pt x="212" y="453"/>
                  </a:cubicBezTo>
                  <a:cubicBezTo>
                    <a:pt x="190" y="403"/>
                    <a:pt x="163" y="354"/>
                    <a:pt x="141" y="304"/>
                  </a:cubicBezTo>
                  <a:cubicBezTo>
                    <a:pt x="86" y="206"/>
                    <a:pt x="43" y="103"/>
                    <a:pt x="0" y="0"/>
                  </a:cubicBezTo>
                  <a:close/>
                  <a:moveTo>
                    <a:pt x="212" y="453"/>
                  </a:moveTo>
                  <a:lnTo>
                    <a:pt x="212" y="453"/>
                  </a:lnTo>
                  <a:cubicBezTo>
                    <a:pt x="240" y="502"/>
                    <a:pt x="262" y="545"/>
                    <a:pt x="289" y="595"/>
                  </a:cubicBezTo>
                  <a:cubicBezTo>
                    <a:pt x="267" y="545"/>
                    <a:pt x="240" y="502"/>
                    <a:pt x="21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1691300" y="3576750"/>
              <a:ext cx="89175" cy="101275"/>
            </a:xfrm>
            <a:custGeom>
              <a:avLst/>
              <a:gdLst/>
              <a:ahLst/>
              <a:cxnLst/>
              <a:rect l="l" t="t" r="r" b="b"/>
              <a:pathLst>
                <a:path w="3567" h="4051" extrusionOk="0">
                  <a:moveTo>
                    <a:pt x="3567" y="0"/>
                  </a:moveTo>
                  <a:lnTo>
                    <a:pt x="3567" y="0"/>
                  </a:lnTo>
                  <a:cubicBezTo>
                    <a:pt x="3095" y="203"/>
                    <a:pt x="2645" y="467"/>
                    <a:pt x="2234" y="780"/>
                  </a:cubicBezTo>
                  <a:cubicBezTo>
                    <a:pt x="2024" y="939"/>
                    <a:pt x="1827" y="1109"/>
                    <a:pt x="1641" y="1296"/>
                  </a:cubicBezTo>
                  <a:cubicBezTo>
                    <a:pt x="1454" y="1477"/>
                    <a:pt x="1284" y="1674"/>
                    <a:pt x="1120" y="1882"/>
                  </a:cubicBezTo>
                  <a:cubicBezTo>
                    <a:pt x="1141" y="1849"/>
                    <a:pt x="1168" y="1816"/>
                    <a:pt x="1191" y="1784"/>
                  </a:cubicBezTo>
                  <a:lnTo>
                    <a:pt x="1191" y="1784"/>
                  </a:lnTo>
                  <a:cubicBezTo>
                    <a:pt x="1141" y="1849"/>
                    <a:pt x="1092" y="1910"/>
                    <a:pt x="1049" y="1976"/>
                  </a:cubicBezTo>
                  <a:cubicBezTo>
                    <a:pt x="801" y="2300"/>
                    <a:pt x="576" y="2651"/>
                    <a:pt x="390" y="3024"/>
                  </a:cubicBezTo>
                  <a:cubicBezTo>
                    <a:pt x="225" y="3359"/>
                    <a:pt x="99" y="3705"/>
                    <a:pt x="0" y="4050"/>
                  </a:cubicBezTo>
                  <a:cubicBezTo>
                    <a:pt x="165" y="3561"/>
                    <a:pt x="368" y="3085"/>
                    <a:pt x="626" y="2634"/>
                  </a:cubicBezTo>
                  <a:lnTo>
                    <a:pt x="626" y="2634"/>
                  </a:lnTo>
                  <a:cubicBezTo>
                    <a:pt x="588" y="2705"/>
                    <a:pt x="555" y="2771"/>
                    <a:pt x="527" y="2832"/>
                  </a:cubicBezTo>
                  <a:cubicBezTo>
                    <a:pt x="499" y="2898"/>
                    <a:pt x="466" y="2958"/>
                    <a:pt x="449" y="3019"/>
                  </a:cubicBezTo>
                  <a:cubicBezTo>
                    <a:pt x="785" y="2366"/>
                    <a:pt x="1218" y="1762"/>
                    <a:pt x="1745" y="1246"/>
                  </a:cubicBezTo>
                  <a:cubicBezTo>
                    <a:pt x="2272" y="730"/>
                    <a:pt x="2892" y="309"/>
                    <a:pt x="3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1920800" y="3596375"/>
              <a:ext cx="2325" cy="3050"/>
            </a:xfrm>
            <a:custGeom>
              <a:avLst/>
              <a:gdLst/>
              <a:ahLst/>
              <a:cxnLst/>
              <a:rect l="l" t="t" r="r" b="b"/>
              <a:pathLst>
                <a:path w="93" h="122" extrusionOk="0">
                  <a:moveTo>
                    <a:pt x="1" y="0"/>
                  </a:moveTo>
                  <a:cubicBezTo>
                    <a:pt x="11" y="17"/>
                    <a:pt x="27" y="38"/>
                    <a:pt x="44" y="56"/>
                  </a:cubicBezTo>
                  <a:cubicBezTo>
                    <a:pt x="60" y="77"/>
                    <a:pt x="77" y="99"/>
                    <a:pt x="93" y="121"/>
                  </a:cubicBezTo>
                  <a:cubicBezTo>
                    <a:pt x="67" y="83"/>
                    <a:pt x="34" y="3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9"/>
            <p:cNvSpPr/>
            <p:nvPr/>
          </p:nvSpPr>
          <p:spPr>
            <a:xfrm>
              <a:off x="1617475" y="3505950"/>
              <a:ext cx="420625" cy="494325"/>
            </a:xfrm>
            <a:custGeom>
              <a:avLst/>
              <a:gdLst/>
              <a:ahLst/>
              <a:cxnLst/>
              <a:rect l="l" t="t" r="r" b="b"/>
              <a:pathLst>
                <a:path w="16825" h="19773" extrusionOk="0">
                  <a:moveTo>
                    <a:pt x="8729" y="1839"/>
                  </a:moveTo>
                  <a:cubicBezTo>
                    <a:pt x="9060" y="1839"/>
                    <a:pt x="9394" y="1877"/>
                    <a:pt x="9719" y="1949"/>
                  </a:cubicBezTo>
                  <a:cubicBezTo>
                    <a:pt x="10065" y="2026"/>
                    <a:pt x="10399" y="2146"/>
                    <a:pt x="10711" y="2306"/>
                  </a:cubicBezTo>
                  <a:cubicBezTo>
                    <a:pt x="11344" y="2624"/>
                    <a:pt x="11897" y="3085"/>
                    <a:pt x="12325" y="3645"/>
                  </a:cubicBezTo>
                  <a:cubicBezTo>
                    <a:pt x="12753" y="4205"/>
                    <a:pt x="13066" y="4853"/>
                    <a:pt x="13236" y="5549"/>
                  </a:cubicBezTo>
                  <a:cubicBezTo>
                    <a:pt x="13401" y="6246"/>
                    <a:pt x="13434" y="6986"/>
                    <a:pt x="13302" y="7717"/>
                  </a:cubicBezTo>
                  <a:cubicBezTo>
                    <a:pt x="13258" y="7991"/>
                    <a:pt x="13165" y="8298"/>
                    <a:pt x="13115" y="8375"/>
                  </a:cubicBezTo>
                  <a:cubicBezTo>
                    <a:pt x="13109" y="8387"/>
                    <a:pt x="13103" y="8393"/>
                    <a:pt x="13099" y="8393"/>
                  </a:cubicBezTo>
                  <a:cubicBezTo>
                    <a:pt x="13088" y="8393"/>
                    <a:pt x="13084" y="8360"/>
                    <a:pt x="13089" y="8287"/>
                  </a:cubicBezTo>
                  <a:cubicBezTo>
                    <a:pt x="13094" y="8232"/>
                    <a:pt x="13099" y="8156"/>
                    <a:pt x="13115" y="8052"/>
                  </a:cubicBezTo>
                  <a:cubicBezTo>
                    <a:pt x="13127" y="7996"/>
                    <a:pt x="13132" y="7936"/>
                    <a:pt x="13143" y="7870"/>
                  </a:cubicBezTo>
                  <a:cubicBezTo>
                    <a:pt x="13154" y="7804"/>
                    <a:pt x="13165" y="7733"/>
                    <a:pt x="13176" y="7639"/>
                  </a:cubicBezTo>
                  <a:lnTo>
                    <a:pt x="13203" y="7421"/>
                  </a:lnTo>
                  <a:cubicBezTo>
                    <a:pt x="13208" y="7348"/>
                    <a:pt x="13214" y="7277"/>
                    <a:pt x="13220" y="7201"/>
                  </a:cubicBezTo>
                  <a:cubicBezTo>
                    <a:pt x="13220" y="7163"/>
                    <a:pt x="13226" y="7130"/>
                    <a:pt x="13226" y="7091"/>
                  </a:cubicBezTo>
                  <a:lnTo>
                    <a:pt x="13226" y="6981"/>
                  </a:lnTo>
                  <a:lnTo>
                    <a:pt x="13226" y="6762"/>
                  </a:lnTo>
                  <a:cubicBezTo>
                    <a:pt x="13214" y="6466"/>
                    <a:pt x="13176" y="6170"/>
                    <a:pt x="13122" y="5879"/>
                  </a:cubicBezTo>
                  <a:cubicBezTo>
                    <a:pt x="13066" y="5593"/>
                    <a:pt x="12978" y="5307"/>
                    <a:pt x="12874" y="5028"/>
                  </a:cubicBezTo>
                  <a:lnTo>
                    <a:pt x="12792" y="4825"/>
                  </a:lnTo>
                  <a:cubicBezTo>
                    <a:pt x="12759" y="4759"/>
                    <a:pt x="12726" y="4693"/>
                    <a:pt x="12699" y="4622"/>
                  </a:cubicBezTo>
                  <a:cubicBezTo>
                    <a:pt x="12666" y="4556"/>
                    <a:pt x="12628" y="4490"/>
                    <a:pt x="12595" y="4425"/>
                  </a:cubicBezTo>
                  <a:cubicBezTo>
                    <a:pt x="12555" y="4364"/>
                    <a:pt x="12522" y="4298"/>
                    <a:pt x="12484" y="4232"/>
                  </a:cubicBezTo>
                  <a:cubicBezTo>
                    <a:pt x="12479" y="4232"/>
                    <a:pt x="12479" y="4227"/>
                    <a:pt x="12474" y="4227"/>
                  </a:cubicBezTo>
                  <a:cubicBezTo>
                    <a:pt x="12720" y="4622"/>
                    <a:pt x="12896" y="5038"/>
                    <a:pt x="13011" y="5461"/>
                  </a:cubicBezTo>
                  <a:cubicBezTo>
                    <a:pt x="13127" y="5884"/>
                    <a:pt x="13193" y="6317"/>
                    <a:pt x="13193" y="6767"/>
                  </a:cubicBezTo>
                  <a:cubicBezTo>
                    <a:pt x="13187" y="6631"/>
                    <a:pt x="13181" y="6487"/>
                    <a:pt x="13165" y="6350"/>
                  </a:cubicBezTo>
                  <a:cubicBezTo>
                    <a:pt x="13160" y="6268"/>
                    <a:pt x="13148" y="6185"/>
                    <a:pt x="13137" y="6104"/>
                  </a:cubicBezTo>
                  <a:lnTo>
                    <a:pt x="13137" y="6104"/>
                  </a:lnTo>
                  <a:cubicBezTo>
                    <a:pt x="13170" y="6383"/>
                    <a:pt x="13176" y="6657"/>
                    <a:pt x="13165" y="6937"/>
                  </a:cubicBezTo>
                  <a:cubicBezTo>
                    <a:pt x="13165" y="7097"/>
                    <a:pt x="13143" y="7256"/>
                    <a:pt x="13127" y="7414"/>
                  </a:cubicBezTo>
                  <a:lnTo>
                    <a:pt x="13089" y="7656"/>
                  </a:lnTo>
                  <a:cubicBezTo>
                    <a:pt x="13077" y="7695"/>
                    <a:pt x="13071" y="7733"/>
                    <a:pt x="13066" y="7771"/>
                  </a:cubicBezTo>
                  <a:lnTo>
                    <a:pt x="13044" y="7882"/>
                  </a:lnTo>
                  <a:cubicBezTo>
                    <a:pt x="12924" y="8480"/>
                    <a:pt x="12770" y="9055"/>
                    <a:pt x="12715" y="9609"/>
                  </a:cubicBezTo>
                  <a:cubicBezTo>
                    <a:pt x="12737" y="9214"/>
                    <a:pt x="12813" y="8804"/>
                    <a:pt x="12891" y="8381"/>
                  </a:cubicBezTo>
                  <a:cubicBezTo>
                    <a:pt x="12929" y="8166"/>
                    <a:pt x="12973" y="7953"/>
                    <a:pt x="13011" y="7733"/>
                  </a:cubicBezTo>
                  <a:cubicBezTo>
                    <a:pt x="13028" y="7624"/>
                    <a:pt x="13039" y="7508"/>
                    <a:pt x="13056" y="7393"/>
                  </a:cubicBezTo>
                  <a:lnTo>
                    <a:pt x="13071" y="7217"/>
                  </a:lnTo>
                  <a:cubicBezTo>
                    <a:pt x="13077" y="7163"/>
                    <a:pt x="13082" y="7102"/>
                    <a:pt x="13082" y="7047"/>
                  </a:cubicBezTo>
                  <a:cubicBezTo>
                    <a:pt x="13099" y="6580"/>
                    <a:pt x="13056" y="6109"/>
                    <a:pt x="12945" y="5653"/>
                  </a:cubicBezTo>
                  <a:cubicBezTo>
                    <a:pt x="12830" y="5198"/>
                    <a:pt x="12654" y="4754"/>
                    <a:pt x="12413" y="4347"/>
                  </a:cubicBezTo>
                  <a:lnTo>
                    <a:pt x="12319" y="4199"/>
                  </a:lnTo>
                  <a:cubicBezTo>
                    <a:pt x="12304" y="4172"/>
                    <a:pt x="12292" y="4144"/>
                    <a:pt x="12276" y="4122"/>
                  </a:cubicBezTo>
                  <a:lnTo>
                    <a:pt x="12221" y="4051"/>
                  </a:lnTo>
                  <a:lnTo>
                    <a:pt x="12122" y="3903"/>
                  </a:lnTo>
                  <a:lnTo>
                    <a:pt x="12013" y="3766"/>
                  </a:lnTo>
                  <a:lnTo>
                    <a:pt x="11952" y="3700"/>
                  </a:lnTo>
                  <a:lnTo>
                    <a:pt x="11897" y="3628"/>
                  </a:lnTo>
                  <a:lnTo>
                    <a:pt x="11777" y="3496"/>
                  </a:lnTo>
                  <a:cubicBezTo>
                    <a:pt x="11739" y="3458"/>
                    <a:pt x="11694" y="3414"/>
                    <a:pt x="11650" y="3376"/>
                  </a:cubicBezTo>
                  <a:cubicBezTo>
                    <a:pt x="11612" y="3332"/>
                    <a:pt x="11568" y="3288"/>
                    <a:pt x="11524" y="3250"/>
                  </a:cubicBezTo>
                  <a:cubicBezTo>
                    <a:pt x="11167" y="2936"/>
                    <a:pt x="10767" y="2673"/>
                    <a:pt x="10334" y="2487"/>
                  </a:cubicBezTo>
                  <a:cubicBezTo>
                    <a:pt x="10278" y="2465"/>
                    <a:pt x="10224" y="2443"/>
                    <a:pt x="10169" y="2422"/>
                  </a:cubicBezTo>
                  <a:lnTo>
                    <a:pt x="10004" y="2366"/>
                  </a:lnTo>
                  <a:lnTo>
                    <a:pt x="9921" y="2333"/>
                  </a:lnTo>
                  <a:lnTo>
                    <a:pt x="9834" y="2311"/>
                  </a:lnTo>
                  <a:lnTo>
                    <a:pt x="9665" y="2267"/>
                  </a:lnTo>
                  <a:cubicBezTo>
                    <a:pt x="9609" y="2252"/>
                    <a:pt x="9554" y="2240"/>
                    <a:pt x="9493" y="2229"/>
                  </a:cubicBezTo>
                  <a:cubicBezTo>
                    <a:pt x="9439" y="2219"/>
                    <a:pt x="9379" y="2207"/>
                    <a:pt x="9323" y="2202"/>
                  </a:cubicBezTo>
                  <a:cubicBezTo>
                    <a:pt x="9209" y="2186"/>
                    <a:pt x="9093" y="2163"/>
                    <a:pt x="8978" y="2163"/>
                  </a:cubicBezTo>
                  <a:cubicBezTo>
                    <a:pt x="8877" y="2156"/>
                    <a:pt x="8775" y="2153"/>
                    <a:pt x="8674" y="2153"/>
                  </a:cubicBezTo>
                  <a:cubicBezTo>
                    <a:pt x="8312" y="2153"/>
                    <a:pt x="7956" y="2198"/>
                    <a:pt x="7617" y="2285"/>
                  </a:cubicBezTo>
                  <a:cubicBezTo>
                    <a:pt x="7677" y="2273"/>
                    <a:pt x="7743" y="2262"/>
                    <a:pt x="7809" y="2252"/>
                  </a:cubicBezTo>
                  <a:cubicBezTo>
                    <a:pt x="7842" y="2245"/>
                    <a:pt x="7869" y="2240"/>
                    <a:pt x="7902" y="2234"/>
                  </a:cubicBezTo>
                  <a:cubicBezTo>
                    <a:pt x="7935" y="2234"/>
                    <a:pt x="7974" y="2229"/>
                    <a:pt x="8006" y="2224"/>
                  </a:cubicBezTo>
                  <a:cubicBezTo>
                    <a:pt x="8072" y="2219"/>
                    <a:pt x="8138" y="2207"/>
                    <a:pt x="8209" y="2202"/>
                  </a:cubicBezTo>
                  <a:cubicBezTo>
                    <a:pt x="8275" y="2196"/>
                    <a:pt x="8348" y="2191"/>
                    <a:pt x="8419" y="2191"/>
                  </a:cubicBezTo>
                  <a:cubicBezTo>
                    <a:pt x="8514" y="2187"/>
                    <a:pt x="8610" y="2184"/>
                    <a:pt x="8707" y="2184"/>
                  </a:cubicBezTo>
                  <a:cubicBezTo>
                    <a:pt x="8895" y="2184"/>
                    <a:pt x="9086" y="2194"/>
                    <a:pt x="9275" y="2224"/>
                  </a:cubicBezTo>
                  <a:cubicBezTo>
                    <a:pt x="9559" y="2262"/>
                    <a:pt x="9840" y="2328"/>
                    <a:pt x="10086" y="2427"/>
                  </a:cubicBezTo>
                  <a:cubicBezTo>
                    <a:pt x="10119" y="2437"/>
                    <a:pt x="10147" y="2449"/>
                    <a:pt x="10179" y="2460"/>
                  </a:cubicBezTo>
                  <a:cubicBezTo>
                    <a:pt x="10207" y="2470"/>
                    <a:pt x="10240" y="2487"/>
                    <a:pt x="10268" y="2498"/>
                  </a:cubicBezTo>
                  <a:cubicBezTo>
                    <a:pt x="10328" y="2526"/>
                    <a:pt x="10382" y="2553"/>
                    <a:pt x="10438" y="2581"/>
                  </a:cubicBezTo>
                  <a:cubicBezTo>
                    <a:pt x="10547" y="2640"/>
                    <a:pt x="10652" y="2695"/>
                    <a:pt x="10739" y="2761"/>
                  </a:cubicBezTo>
                  <a:cubicBezTo>
                    <a:pt x="10382" y="2558"/>
                    <a:pt x="9999" y="2399"/>
                    <a:pt x="9599" y="2311"/>
                  </a:cubicBezTo>
                  <a:cubicBezTo>
                    <a:pt x="9282" y="2239"/>
                    <a:pt x="8963" y="2203"/>
                    <a:pt x="8641" y="2203"/>
                  </a:cubicBezTo>
                  <a:cubicBezTo>
                    <a:pt x="8549" y="2203"/>
                    <a:pt x="8456" y="2206"/>
                    <a:pt x="8363" y="2212"/>
                  </a:cubicBezTo>
                  <a:lnTo>
                    <a:pt x="8209" y="2224"/>
                  </a:lnTo>
                  <a:cubicBezTo>
                    <a:pt x="8161" y="2229"/>
                    <a:pt x="8105" y="2234"/>
                    <a:pt x="8056" y="2240"/>
                  </a:cubicBezTo>
                  <a:lnTo>
                    <a:pt x="7902" y="2262"/>
                  </a:lnTo>
                  <a:cubicBezTo>
                    <a:pt x="7854" y="2273"/>
                    <a:pt x="7798" y="2285"/>
                    <a:pt x="7748" y="2290"/>
                  </a:cubicBezTo>
                  <a:lnTo>
                    <a:pt x="7596" y="2323"/>
                  </a:lnTo>
                  <a:cubicBezTo>
                    <a:pt x="7546" y="2333"/>
                    <a:pt x="7497" y="2344"/>
                    <a:pt x="7447" y="2361"/>
                  </a:cubicBezTo>
                  <a:cubicBezTo>
                    <a:pt x="7398" y="2371"/>
                    <a:pt x="7348" y="2383"/>
                    <a:pt x="7299" y="2399"/>
                  </a:cubicBezTo>
                  <a:cubicBezTo>
                    <a:pt x="7249" y="2410"/>
                    <a:pt x="7200" y="2427"/>
                    <a:pt x="7150" y="2443"/>
                  </a:cubicBezTo>
                  <a:cubicBezTo>
                    <a:pt x="6761" y="2558"/>
                    <a:pt x="6377" y="2718"/>
                    <a:pt x="6010" y="2910"/>
                  </a:cubicBezTo>
                  <a:cubicBezTo>
                    <a:pt x="5641" y="3123"/>
                    <a:pt x="5268" y="3364"/>
                    <a:pt x="4858" y="3711"/>
                  </a:cubicBezTo>
                  <a:cubicBezTo>
                    <a:pt x="5088" y="3536"/>
                    <a:pt x="5428" y="3293"/>
                    <a:pt x="5790" y="3091"/>
                  </a:cubicBezTo>
                  <a:cubicBezTo>
                    <a:pt x="6256" y="2817"/>
                    <a:pt x="6761" y="2602"/>
                    <a:pt x="7277" y="2454"/>
                  </a:cubicBezTo>
                  <a:lnTo>
                    <a:pt x="7277" y="2454"/>
                  </a:lnTo>
                  <a:cubicBezTo>
                    <a:pt x="6481" y="2690"/>
                    <a:pt x="5747" y="3096"/>
                    <a:pt x="5175" y="3574"/>
                  </a:cubicBezTo>
                  <a:cubicBezTo>
                    <a:pt x="5625" y="3239"/>
                    <a:pt x="6125" y="2959"/>
                    <a:pt x="6651" y="2751"/>
                  </a:cubicBezTo>
                  <a:cubicBezTo>
                    <a:pt x="6915" y="2640"/>
                    <a:pt x="7183" y="2553"/>
                    <a:pt x="7459" y="2482"/>
                  </a:cubicBezTo>
                  <a:cubicBezTo>
                    <a:pt x="7524" y="2465"/>
                    <a:pt x="7590" y="2449"/>
                    <a:pt x="7661" y="2437"/>
                  </a:cubicBezTo>
                  <a:lnTo>
                    <a:pt x="7869" y="2394"/>
                  </a:lnTo>
                  <a:cubicBezTo>
                    <a:pt x="7902" y="2389"/>
                    <a:pt x="7941" y="2383"/>
                    <a:pt x="7974" y="2377"/>
                  </a:cubicBezTo>
                  <a:lnTo>
                    <a:pt x="8078" y="2366"/>
                  </a:lnTo>
                  <a:cubicBezTo>
                    <a:pt x="8150" y="2356"/>
                    <a:pt x="8221" y="2344"/>
                    <a:pt x="8292" y="2344"/>
                  </a:cubicBezTo>
                  <a:lnTo>
                    <a:pt x="8490" y="2328"/>
                  </a:lnTo>
                  <a:cubicBezTo>
                    <a:pt x="8556" y="2328"/>
                    <a:pt x="8621" y="2328"/>
                    <a:pt x="8687" y="2323"/>
                  </a:cubicBezTo>
                  <a:lnTo>
                    <a:pt x="8786" y="2323"/>
                  </a:lnTo>
                  <a:lnTo>
                    <a:pt x="8885" y="2328"/>
                  </a:lnTo>
                  <a:cubicBezTo>
                    <a:pt x="8951" y="2333"/>
                    <a:pt x="9017" y="2339"/>
                    <a:pt x="9082" y="2344"/>
                  </a:cubicBezTo>
                  <a:cubicBezTo>
                    <a:pt x="9346" y="2371"/>
                    <a:pt x="9609" y="2422"/>
                    <a:pt x="9862" y="2498"/>
                  </a:cubicBezTo>
                  <a:cubicBezTo>
                    <a:pt x="10114" y="2574"/>
                    <a:pt x="10361" y="2680"/>
                    <a:pt x="10597" y="2799"/>
                  </a:cubicBezTo>
                  <a:cubicBezTo>
                    <a:pt x="10827" y="2931"/>
                    <a:pt x="11047" y="3075"/>
                    <a:pt x="11255" y="3245"/>
                  </a:cubicBezTo>
                  <a:cubicBezTo>
                    <a:pt x="11458" y="3414"/>
                    <a:pt x="11650" y="3602"/>
                    <a:pt x="11820" y="3799"/>
                  </a:cubicBezTo>
                  <a:cubicBezTo>
                    <a:pt x="11990" y="4002"/>
                    <a:pt x="12139" y="4220"/>
                    <a:pt x="12276" y="4451"/>
                  </a:cubicBezTo>
                  <a:cubicBezTo>
                    <a:pt x="12402" y="4681"/>
                    <a:pt x="12517" y="4918"/>
                    <a:pt x="12605" y="5165"/>
                  </a:cubicBezTo>
                  <a:cubicBezTo>
                    <a:pt x="12694" y="5418"/>
                    <a:pt x="12765" y="5669"/>
                    <a:pt x="12808" y="5927"/>
                  </a:cubicBezTo>
                  <a:cubicBezTo>
                    <a:pt x="12748" y="5747"/>
                    <a:pt x="12682" y="5532"/>
                    <a:pt x="12600" y="5346"/>
                  </a:cubicBezTo>
                  <a:cubicBezTo>
                    <a:pt x="12578" y="5296"/>
                    <a:pt x="12555" y="5253"/>
                    <a:pt x="12534" y="5208"/>
                  </a:cubicBezTo>
                  <a:cubicBezTo>
                    <a:pt x="12534" y="5198"/>
                    <a:pt x="12529" y="5192"/>
                    <a:pt x="12522" y="5182"/>
                  </a:cubicBezTo>
                  <a:lnTo>
                    <a:pt x="12522" y="5182"/>
                  </a:lnTo>
                  <a:cubicBezTo>
                    <a:pt x="12578" y="5324"/>
                    <a:pt x="12621" y="5466"/>
                    <a:pt x="12661" y="5615"/>
                  </a:cubicBezTo>
                  <a:cubicBezTo>
                    <a:pt x="12676" y="5659"/>
                    <a:pt x="12687" y="5709"/>
                    <a:pt x="12699" y="5752"/>
                  </a:cubicBezTo>
                  <a:cubicBezTo>
                    <a:pt x="12704" y="5785"/>
                    <a:pt x="12709" y="5818"/>
                    <a:pt x="12715" y="5851"/>
                  </a:cubicBezTo>
                  <a:cubicBezTo>
                    <a:pt x="12715" y="5851"/>
                    <a:pt x="12715" y="5856"/>
                    <a:pt x="12720" y="5856"/>
                  </a:cubicBezTo>
                  <a:lnTo>
                    <a:pt x="12720" y="5861"/>
                  </a:lnTo>
                  <a:cubicBezTo>
                    <a:pt x="12836" y="6433"/>
                    <a:pt x="12846" y="7036"/>
                    <a:pt x="12737" y="7645"/>
                  </a:cubicBezTo>
                  <a:cubicBezTo>
                    <a:pt x="12456" y="9159"/>
                    <a:pt x="12018" y="10263"/>
                    <a:pt x="12803" y="11727"/>
                  </a:cubicBezTo>
                  <a:cubicBezTo>
                    <a:pt x="13264" y="12583"/>
                    <a:pt x="13895" y="13358"/>
                    <a:pt x="14213" y="14279"/>
                  </a:cubicBezTo>
                  <a:cubicBezTo>
                    <a:pt x="14482" y="15053"/>
                    <a:pt x="14388" y="16024"/>
                    <a:pt x="13829" y="16672"/>
                  </a:cubicBezTo>
                  <a:cubicBezTo>
                    <a:pt x="13582" y="16962"/>
                    <a:pt x="13286" y="17160"/>
                    <a:pt x="12957" y="17281"/>
                  </a:cubicBezTo>
                  <a:cubicBezTo>
                    <a:pt x="12737" y="17364"/>
                    <a:pt x="12507" y="17413"/>
                    <a:pt x="12276" y="17445"/>
                  </a:cubicBezTo>
                  <a:cubicBezTo>
                    <a:pt x="12326" y="17443"/>
                    <a:pt x="12371" y="17442"/>
                    <a:pt x="12408" y="17442"/>
                  </a:cubicBezTo>
                  <a:cubicBezTo>
                    <a:pt x="12461" y="17442"/>
                    <a:pt x="12500" y="17445"/>
                    <a:pt x="12522" y="17451"/>
                  </a:cubicBezTo>
                  <a:cubicBezTo>
                    <a:pt x="12550" y="17463"/>
                    <a:pt x="12545" y="17473"/>
                    <a:pt x="12507" y="17489"/>
                  </a:cubicBezTo>
                  <a:cubicBezTo>
                    <a:pt x="12468" y="17506"/>
                    <a:pt x="12402" y="17522"/>
                    <a:pt x="12309" y="17539"/>
                  </a:cubicBezTo>
                  <a:cubicBezTo>
                    <a:pt x="12191" y="17560"/>
                    <a:pt x="12031" y="17575"/>
                    <a:pt x="11847" y="17575"/>
                  </a:cubicBezTo>
                  <a:cubicBezTo>
                    <a:pt x="11749" y="17575"/>
                    <a:pt x="11644" y="17571"/>
                    <a:pt x="11535" y="17561"/>
                  </a:cubicBezTo>
                  <a:cubicBezTo>
                    <a:pt x="11217" y="17539"/>
                    <a:pt x="10871" y="17473"/>
                    <a:pt x="10542" y="17385"/>
                  </a:cubicBezTo>
                  <a:cubicBezTo>
                    <a:pt x="10212" y="17298"/>
                    <a:pt x="9900" y="17193"/>
                    <a:pt x="9647" y="17106"/>
                  </a:cubicBezTo>
                  <a:lnTo>
                    <a:pt x="9647" y="17106"/>
                  </a:lnTo>
                  <a:cubicBezTo>
                    <a:pt x="9759" y="17157"/>
                    <a:pt x="9776" y="17165"/>
                    <a:pt x="9858" y="17199"/>
                  </a:cubicBezTo>
                  <a:lnTo>
                    <a:pt x="9858" y="17199"/>
                  </a:lnTo>
                  <a:cubicBezTo>
                    <a:pt x="9744" y="17152"/>
                    <a:pt x="9631" y="17107"/>
                    <a:pt x="9526" y="17078"/>
                  </a:cubicBezTo>
                  <a:lnTo>
                    <a:pt x="9526" y="17078"/>
                  </a:lnTo>
                  <a:cubicBezTo>
                    <a:pt x="9653" y="17139"/>
                    <a:pt x="9845" y="17215"/>
                    <a:pt x="10027" y="17286"/>
                  </a:cubicBezTo>
                  <a:cubicBezTo>
                    <a:pt x="10207" y="17352"/>
                    <a:pt x="10372" y="17413"/>
                    <a:pt x="10448" y="17451"/>
                  </a:cubicBezTo>
                  <a:cubicBezTo>
                    <a:pt x="10361" y="17440"/>
                    <a:pt x="10278" y="17423"/>
                    <a:pt x="10197" y="17413"/>
                  </a:cubicBezTo>
                  <a:lnTo>
                    <a:pt x="10197" y="17413"/>
                  </a:lnTo>
                  <a:cubicBezTo>
                    <a:pt x="10531" y="17549"/>
                    <a:pt x="11041" y="17698"/>
                    <a:pt x="11585" y="17747"/>
                  </a:cubicBezTo>
                  <a:cubicBezTo>
                    <a:pt x="11729" y="17762"/>
                    <a:pt x="11873" y="17768"/>
                    <a:pt x="12015" y="17768"/>
                  </a:cubicBezTo>
                  <a:cubicBezTo>
                    <a:pt x="12143" y="17768"/>
                    <a:pt x="12269" y="17763"/>
                    <a:pt x="12391" y="17752"/>
                  </a:cubicBezTo>
                  <a:cubicBezTo>
                    <a:pt x="12649" y="17731"/>
                    <a:pt x="12891" y="17681"/>
                    <a:pt x="13082" y="17632"/>
                  </a:cubicBezTo>
                  <a:lnTo>
                    <a:pt x="13082" y="17632"/>
                  </a:lnTo>
                  <a:cubicBezTo>
                    <a:pt x="12738" y="17732"/>
                    <a:pt x="12377" y="17777"/>
                    <a:pt x="12013" y="17777"/>
                  </a:cubicBezTo>
                  <a:cubicBezTo>
                    <a:pt x="11878" y="17777"/>
                    <a:pt x="11742" y="17771"/>
                    <a:pt x="11607" y="17759"/>
                  </a:cubicBezTo>
                  <a:cubicBezTo>
                    <a:pt x="11101" y="17714"/>
                    <a:pt x="10607" y="17594"/>
                    <a:pt x="10114" y="17435"/>
                  </a:cubicBezTo>
                  <a:cubicBezTo>
                    <a:pt x="9620" y="17281"/>
                    <a:pt x="9138" y="17078"/>
                    <a:pt x="8649" y="16863"/>
                  </a:cubicBezTo>
                  <a:cubicBezTo>
                    <a:pt x="8407" y="16754"/>
                    <a:pt x="8166" y="16645"/>
                    <a:pt x="7920" y="16524"/>
                  </a:cubicBezTo>
                  <a:cubicBezTo>
                    <a:pt x="7677" y="16402"/>
                    <a:pt x="7436" y="16277"/>
                    <a:pt x="7195" y="16146"/>
                  </a:cubicBezTo>
                  <a:cubicBezTo>
                    <a:pt x="6240" y="15602"/>
                    <a:pt x="5319" y="14938"/>
                    <a:pt x="4534" y="14131"/>
                  </a:cubicBezTo>
                  <a:cubicBezTo>
                    <a:pt x="4336" y="13928"/>
                    <a:pt x="4149" y="13714"/>
                    <a:pt x="3974" y="13495"/>
                  </a:cubicBezTo>
                  <a:cubicBezTo>
                    <a:pt x="3797" y="13281"/>
                    <a:pt x="3633" y="13051"/>
                    <a:pt x="3485" y="12814"/>
                  </a:cubicBezTo>
                  <a:cubicBezTo>
                    <a:pt x="3331" y="12578"/>
                    <a:pt x="3194" y="12337"/>
                    <a:pt x="3073" y="12089"/>
                  </a:cubicBezTo>
                  <a:cubicBezTo>
                    <a:pt x="3014" y="11964"/>
                    <a:pt x="2959" y="11838"/>
                    <a:pt x="2903" y="11711"/>
                  </a:cubicBezTo>
                  <a:cubicBezTo>
                    <a:pt x="2855" y="11580"/>
                    <a:pt x="2799" y="11453"/>
                    <a:pt x="2761" y="11322"/>
                  </a:cubicBezTo>
                  <a:cubicBezTo>
                    <a:pt x="2558" y="10746"/>
                    <a:pt x="2437" y="10147"/>
                    <a:pt x="2388" y="9561"/>
                  </a:cubicBezTo>
                  <a:cubicBezTo>
                    <a:pt x="2344" y="8968"/>
                    <a:pt x="2361" y="8386"/>
                    <a:pt x="2442" y="7816"/>
                  </a:cubicBezTo>
                  <a:cubicBezTo>
                    <a:pt x="2531" y="7249"/>
                    <a:pt x="2667" y="6696"/>
                    <a:pt x="2865" y="6170"/>
                  </a:cubicBezTo>
                  <a:cubicBezTo>
                    <a:pt x="2964" y="5906"/>
                    <a:pt x="3073" y="5653"/>
                    <a:pt x="3194" y="5400"/>
                  </a:cubicBezTo>
                  <a:cubicBezTo>
                    <a:pt x="3321" y="5154"/>
                    <a:pt x="3458" y="4912"/>
                    <a:pt x="3606" y="4681"/>
                  </a:cubicBezTo>
                  <a:cubicBezTo>
                    <a:pt x="3721" y="4506"/>
                    <a:pt x="3936" y="4227"/>
                    <a:pt x="4210" y="3941"/>
                  </a:cubicBezTo>
                  <a:cubicBezTo>
                    <a:pt x="4484" y="3661"/>
                    <a:pt x="4813" y="3376"/>
                    <a:pt x="5104" y="3173"/>
                  </a:cubicBezTo>
                  <a:cubicBezTo>
                    <a:pt x="5615" y="2789"/>
                    <a:pt x="6180" y="2482"/>
                    <a:pt x="6772" y="2252"/>
                  </a:cubicBezTo>
                  <a:cubicBezTo>
                    <a:pt x="6920" y="2196"/>
                    <a:pt x="7069" y="2141"/>
                    <a:pt x="7222" y="2092"/>
                  </a:cubicBezTo>
                  <a:cubicBezTo>
                    <a:pt x="7370" y="2047"/>
                    <a:pt x="7524" y="2004"/>
                    <a:pt x="7689" y="1971"/>
                  </a:cubicBezTo>
                  <a:cubicBezTo>
                    <a:pt x="7842" y="1928"/>
                    <a:pt x="8006" y="1905"/>
                    <a:pt x="8171" y="1878"/>
                  </a:cubicBezTo>
                  <a:cubicBezTo>
                    <a:pt x="8336" y="1862"/>
                    <a:pt x="8495" y="1845"/>
                    <a:pt x="8665" y="1839"/>
                  </a:cubicBezTo>
                  <a:cubicBezTo>
                    <a:pt x="8686" y="1839"/>
                    <a:pt x="8708" y="1839"/>
                    <a:pt x="8729" y="1839"/>
                  </a:cubicBezTo>
                  <a:close/>
                  <a:moveTo>
                    <a:pt x="1" y="1"/>
                  </a:moveTo>
                  <a:lnTo>
                    <a:pt x="1" y="19773"/>
                  </a:lnTo>
                  <a:lnTo>
                    <a:pt x="16825" y="19773"/>
                  </a:lnTo>
                  <a:lnTo>
                    <a:pt x="168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1714475" y="3574275"/>
              <a:ext cx="61200" cy="49275"/>
            </a:xfrm>
            <a:custGeom>
              <a:avLst/>
              <a:gdLst/>
              <a:ahLst/>
              <a:cxnLst/>
              <a:rect l="l" t="t" r="r" b="b"/>
              <a:pathLst>
                <a:path w="2448" h="1971" extrusionOk="0">
                  <a:moveTo>
                    <a:pt x="2447" y="1"/>
                  </a:moveTo>
                  <a:lnTo>
                    <a:pt x="2447" y="1"/>
                  </a:lnTo>
                  <a:cubicBezTo>
                    <a:pt x="1971" y="198"/>
                    <a:pt x="1510" y="484"/>
                    <a:pt x="1092" y="824"/>
                  </a:cubicBezTo>
                  <a:cubicBezTo>
                    <a:pt x="889" y="994"/>
                    <a:pt x="692" y="1175"/>
                    <a:pt x="505" y="1373"/>
                  </a:cubicBezTo>
                  <a:cubicBezTo>
                    <a:pt x="324" y="1565"/>
                    <a:pt x="154" y="1763"/>
                    <a:pt x="0" y="1971"/>
                  </a:cubicBezTo>
                  <a:cubicBezTo>
                    <a:pt x="291" y="1593"/>
                    <a:pt x="615" y="1252"/>
                    <a:pt x="971" y="950"/>
                  </a:cubicBezTo>
                  <a:cubicBezTo>
                    <a:pt x="1333" y="649"/>
                    <a:pt x="1718" y="390"/>
                    <a:pt x="2130" y="177"/>
                  </a:cubicBezTo>
                  <a:cubicBezTo>
                    <a:pt x="2179" y="149"/>
                    <a:pt x="2234" y="117"/>
                    <a:pt x="2288" y="89"/>
                  </a:cubicBezTo>
                  <a:cubicBezTo>
                    <a:pt x="2338" y="56"/>
                    <a:pt x="2393" y="28"/>
                    <a:pt x="24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914750" y="3589650"/>
              <a:ext cx="4275" cy="4825"/>
            </a:xfrm>
            <a:custGeom>
              <a:avLst/>
              <a:gdLst/>
              <a:ahLst/>
              <a:cxnLst/>
              <a:rect l="l" t="t" r="r" b="b"/>
              <a:pathLst>
                <a:path w="171" h="193" extrusionOk="0">
                  <a:moveTo>
                    <a:pt x="0" y="1"/>
                  </a:moveTo>
                  <a:cubicBezTo>
                    <a:pt x="14" y="14"/>
                    <a:pt x="27" y="28"/>
                    <a:pt x="41" y="42"/>
                  </a:cubicBezTo>
                  <a:lnTo>
                    <a:pt x="41" y="42"/>
                  </a:lnTo>
                  <a:cubicBezTo>
                    <a:pt x="27" y="28"/>
                    <a:pt x="14" y="14"/>
                    <a:pt x="0" y="1"/>
                  </a:cubicBezTo>
                  <a:close/>
                  <a:moveTo>
                    <a:pt x="41" y="42"/>
                  </a:moveTo>
                  <a:cubicBezTo>
                    <a:pt x="71" y="76"/>
                    <a:pt x="101" y="111"/>
                    <a:pt x="133" y="147"/>
                  </a:cubicBezTo>
                  <a:lnTo>
                    <a:pt x="133" y="147"/>
                  </a:lnTo>
                  <a:cubicBezTo>
                    <a:pt x="103" y="112"/>
                    <a:pt x="72" y="76"/>
                    <a:pt x="41" y="42"/>
                  </a:cubicBezTo>
                  <a:close/>
                  <a:moveTo>
                    <a:pt x="133" y="147"/>
                  </a:moveTo>
                  <a:lnTo>
                    <a:pt x="133" y="147"/>
                  </a:lnTo>
                  <a:cubicBezTo>
                    <a:pt x="145" y="162"/>
                    <a:pt x="158" y="178"/>
                    <a:pt x="170" y="193"/>
                  </a:cubicBezTo>
                  <a:cubicBezTo>
                    <a:pt x="165" y="181"/>
                    <a:pt x="155" y="171"/>
                    <a:pt x="144" y="160"/>
                  </a:cubicBezTo>
                  <a:cubicBezTo>
                    <a:pt x="140" y="156"/>
                    <a:pt x="136" y="151"/>
                    <a:pt x="133" y="1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1793225" y="3555075"/>
              <a:ext cx="147625" cy="78100"/>
            </a:xfrm>
            <a:custGeom>
              <a:avLst/>
              <a:gdLst/>
              <a:ahLst/>
              <a:cxnLst/>
              <a:rect l="l" t="t" r="r" b="b"/>
              <a:pathLst>
                <a:path w="5905" h="3124" extrusionOk="0">
                  <a:moveTo>
                    <a:pt x="1437" y="1"/>
                  </a:moveTo>
                  <a:cubicBezTo>
                    <a:pt x="1402" y="2"/>
                    <a:pt x="1366" y="2"/>
                    <a:pt x="1331" y="2"/>
                  </a:cubicBezTo>
                  <a:cubicBezTo>
                    <a:pt x="1295" y="2"/>
                    <a:pt x="1259" y="2"/>
                    <a:pt x="1223" y="2"/>
                  </a:cubicBezTo>
                  <a:cubicBezTo>
                    <a:pt x="1150" y="2"/>
                    <a:pt x="1076" y="3"/>
                    <a:pt x="999" y="11"/>
                  </a:cubicBezTo>
                  <a:cubicBezTo>
                    <a:pt x="961" y="17"/>
                    <a:pt x="922" y="17"/>
                    <a:pt x="883" y="23"/>
                  </a:cubicBezTo>
                  <a:cubicBezTo>
                    <a:pt x="845" y="28"/>
                    <a:pt x="807" y="28"/>
                    <a:pt x="768" y="39"/>
                  </a:cubicBezTo>
                  <a:cubicBezTo>
                    <a:pt x="685" y="50"/>
                    <a:pt x="604" y="67"/>
                    <a:pt x="521" y="82"/>
                  </a:cubicBezTo>
                  <a:cubicBezTo>
                    <a:pt x="356" y="127"/>
                    <a:pt x="181" y="176"/>
                    <a:pt x="1" y="259"/>
                  </a:cubicBezTo>
                  <a:cubicBezTo>
                    <a:pt x="242" y="188"/>
                    <a:pt x="483" y="127"/>
                    <a:pt x="741" y="82"/>
                  </a:cubicBezTo>
                  <a:cubicBezTo>
                    <a:pt x="774" y="77"/>
                    <a:pt x="801" y="72"/>
                    <a:pt x="834" y="67"/>
                  </a:cubicBezTo>
                  <a:lnTo>
                    <a:pt x="933" y="56"/>
                  </a:lnTo>
                  <a:lnTo>
                    <a:pt x="1125" y="34"/>
                  </a:lnTo>
                  <a:cubicBezTo>
                    <a:pt x="1191" y="28"/>
                    <a:pt x="1257" y="23"/>
                    <a:pt x="1323" y="23"/>
                  </a:cubicBezTo>
                  <a:cubicBezTo>
                    <a:pt x="1389" y="17"/>
                    <a:pt x="1455" y="11"/>
                    <a:pt x="1520" y="11"/>
                  </a:cubicBezTo>
                  <a:cubicBezTo>
                    <a:pt x="2047" y="11"/>
                    <a:pt x="2574" y="100"/>
                    <a:pt x="3073" y="280"/>
                  </a:cubicBezTo>
                  <a:cubicBezTo>
                    <a:pt x="3199" y="325"/>
                    <a:pt x="3319" y="379"/>
                    <a:pt x="3440" y="434"/>
                  </a:cubicBezTo>
                  <a:cubicBezTo>
                    <a:pt x="3501" y="462"/>
                    <a:pt x="3556" y="495"/>
                    <a:pt x="3616" y="522"/>
                  </a:cubicBezTo>
                  <a:lnTo>
                    <a:pt x="3704" y="566"/>
                  </a:lnTo>
                  <a:cubicBezTo>
                    <a:pt x="3737" y="583"/>
                    <a:pt x="3764" y="604"/>
                    <a:pt x="3792" y="621"/>
                  </a:cubicBezTo>
                  <a:lnTo>
                    <a:pt x="3962" y="720"/>
                  </a:lnTo>
                  <a:lnTo>
                    <a:pt x="4121" y="834"/>
                  </a:lnTo>
                  <a:cubicBezTo>
                    <a:pt x="4149" y="852"/>
                    <a:pt x="4175" y="867"/>
                    <a:pt x="4203" y="890"/>
                  </a:cubicBezTo>
                  <a:lnTo>
                    <a:pt x="4281" y="950"/>
                  </a:lnTo>
                  <a:cubicBezTo>
                    <a:pt x="4335" y="994"/>
                    <a:pt x="4390" y="1032"/>
                    <a:pt x="4439" y="1077"/>
                  </a:cubicBezTo>
                  <a:cubicBezTo>
                    <a:pt x="4538" y="1164"/>
                    <a:pt x="4636" y="1247"/>
                    <a:pt x="4725" y="1340"/>
                  </a:cubicBezTo>
                  <a:cubicBezTo>
                    <a:pt x="4823" y="1432"/>
                    <a:pt x="4906" y="1531"/>
                    <a:pt x="4993" y="1630"/>
                  </a:cubicBezTo>
                  <a:cubicBezTo>
                    <a:pt x="5038" y="1680"/>
                    <a:pt x="5076" y="1735"/>
                    <a:pt x="5120" y="1784"/>
                  </a:cubicBezTo>
                  <a:lnTo>
                    <a:pt x="5180" y="1860"/>
                  </a:lnTo>
                  <a:cubicBezTo>
                    <a:pt x="5196" y="1888"/>
                    <a:pt x="5218" y="1916"/>
                    <a:pt x="5236" y="1943"/>
                  </a:cubicBezTo>
                  <a:lnTo>
                    <a:pt x="5350" y="2103"/>
                  </a:lnTo>
                  <a:lnTo>
                    <a:pt x="5454" y="2267"/>
                  </a:lnTo>
                  <a:cubicBezTo>
                    <a:pt x="5477" y="2295"/>
                    <a:pt x="5515" y="2344"/>
                    <a:pt x="5553" y="2410"/>
                  </a:cubicBezTo>
                  <a:cubicBezTo>
                    <a:pt x="5575" y="2442"/>
                    <a:pt x="5598" y="2475"/>
                    <a:pt x="5619" y="2519"/>
                  </a:cubicBezTo>
                  <a:cubicBezTo>
                    <a:pt x="5631" y="2536"/>
                    <a:pt x="5641" y="2558"/>
                    <a:pt x="5652" y="2574"/>
                  </a:cubicBezTo>
                  <a:cubicBezTo>
                    <a:pt x="5664" y="2597"/>
                    <a:pt x="5674" y="2618"/>
                    <a:pt x="5685" y="2640"/>
                  </a:cubicBezTo>
                  <a:cubicBezTo>
                    <a:pt x="5702" y="2683"/>
                    <a:pt x="5723" y="2728"/>
                    <a:pt x="5745" y="2772"/>
                  </a:cubicBezTo>
                  <a:cubicBezTo>
                    <a:pt x="5756" y="2794"/>
                    <a:pt x="5768" y="2815"/>
                    <a:pt x="5778" y="2838"/>
                  </a:cubicBezTo>
                  <a:cubicBezTo>
                    <a:pt x="5789" y="2860"/>
                    <a:pt x="5795" y="2881"/>
                    <a:pt x="5806" y="2903"/>
                  </a:cubicBezTo>
                  <a:cubicBezTo>
                    <a:pt x="5844" y="2986"/>
                    <a:pt x="5877" y="3063"/>
                    <a:pt x="5905" y="3123"/>
                  </a:cubicBezTo>
                  <a:cubicBezTo>
                    <a:pt x="5768" y="2706"/>
                    <a:pt x="5581" y="2344"/>
                    <a:pt x="5361" y="2009"/>
                  </a:cubicBezTo>
                  <a:cubicBezTo>
                    <a:pt x="5144" y="1685"/>
                    <a:pt x="4883" y="1385"/>
                    <a:pt x="4567" y="1108"/>
                  </a:cubicBezTo>
                  <a:lnTo>
                    <a:pt x="4567" y="1108"/>
                  </a:lnTo>
                  <a:cubicBezTo>
                    <a:pt x="4613" y="1147"/>
                    <a:pt x="4658" y="1185"/>
                    <a:pt x="4702" y="1230"/>
                  </a:cubicBezTo>
                  <a:lnTo>
                    <a:pt x="4856" y="1378"/>
                  </a:lnTo>
                  <a:cubicBezTo>
                    <a:pt x="4636" y="1153"/>
                    <a:pt x="4390" y="939"/>
                    <a:pt x="4116" y="758"/>
                  </a:cubicBezTo>
                  <a:cubicBezTo>
                    <a:pt x="3787" y="538"/>
                    <a:pt x="3430" y="358"/>
                    <a:pt x="3045" y="237"/>
                  </a:cubicBezTo>
                  <a:cubicBezTo>
                    <a:pt x="2667" y="110"/>
                    <a:pt x="2266" y="34"/>
                    <a:pt x="1871" y="17"/>
                  </a:cubicBezTo>
                  <a:cubicBezTo>
                    <a:pt x="1832" y="17"/>
                    <a:pt x="1800" y="17"/>
                    <a:pt x="1761" y="11"/>
                  </a:cubicBezTo>
                  <a:lnTo>
                    <a:pt x="1652" y="11"/>
                  </a:lnTo>
                  <a:cubicBezTo>
                    <a:pt x="1581" y="6"/>
                    <a:pt x="1509" y="1"/>
                    <a:pt x="1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1914625" y="3589525"/>
              <a:ext cx="150" cy="150"/>
            </a:xfrm>
            <a:custGeom>
              <a:avLst/>
              <a:gdLst/>
              <a:ahLst/>
              <a:cxnLst/>
              <a:rect l="l" t="t" r="r" b="b"/>
              <a:pathLst>
                <a:path w="6" h="6" extrusionOk="0">
                  <a:moveTo>
                    <a:pt x="0" y="0"/>
                  </a:moveTo>
                  <a:cubicBezTo>
                    <a:pt x="0" y="6"/>
                    <a:pt x="0" y="6"/>
                    <a:pt x="5" y="6"/>
                  </a:cubicBezTo>
                  <a:cubicBezTo>
                    <a:pt x="5" y="6"/>
                    <a:pt x="0" y="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49"/>
          <p:cNvSpPr/>
          <p:nvPr/>
        </p:nvSpPr>
        <p:spPr>
          <a:xfrm flipH="1">
            <a:off x="5967988" y="41861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49"/>
          <p:cNvSpPr/>
          <p:nvPr/>
        </p:nvSpPr>
        <p:spPr>
          <a:xfrm flipH="1">
            <a:off x="6323600" y="4525536"/>
            <a:ext cx="180000" cy="155700"/>
          </a:xfrm>
          <a:prstGeom prst="triangle">
            <a:avLst>
              <a:gd name="adj" fmla="val 50000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49"/>
          <p:cNvSpPr/>
          <p:nvPr/>
        </p:nvSpPr>
        <p:spPr>
          <a:xfrm flipH="1">
            <a:off x="8244000" y="257175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49"/>
          <p:cNvSpPr/>
          <p:nvPr/>
        </p:nvSpPr>
        <p:spPr>
          <a:xfrm flipH="1">
            <a:off x="5368100" y="325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4" name="Google Shape;1144;p49"/>
          <p:cNvGrpSpPr/>
          <p:nvPr/>
        </p:nvGrpSpPr>
        <p:grpSpPr>
          <a:xfrm>
            <a:off x="8162875" y="364425"/>
            <a:ext cx="351125" cy="351150"/>
            <a:chOff x="3155750" y="2281025"/>
            <a:chExt cx="351125" cy="351150"/>
          </a:xfrm>
        </p:grpSpPr>
        <p:sp>
          <p:nvSpPr>
            <p:cNvPr id="1145" name="Google Shape;1145;p49"/>
            <p:cNvSpPr/>
            <p:nvPr/>
          </p:nvSpPr>
          <p:spPr>
            <a:xfrm>
              <a:off x="3158175" y="2281025"/>
              <a:ext cx="210600" cy="104500"/>
            </a:xfrm>
            <a:custGeom>
              <a:avLst/>
              <a:gdLst/>
              <a:ahLst/>
              <a:cxnLst/>
              <a:rect l="l" t="t" r="r" b="b"/>
              <a:pathLst>
                <a:path w="8424" h="4180" extrusionOk="0">
                  <a:moveTo>
                    <a:pt x="4214" y="1"/>
                  </a:moveTo>
                  <a:cubicBezTo>
                    <a:pt x="2146" y="1"/>
                    <a:pt x="410" y="1464"/>
                    <a:pt x="1" y="3399"/>
                  </a:cubicBezTo>
                  <a:cubicBezTo>
                    <a:pt x="180" y="3286"/>
                    <a:pt x="410" y="3204"/>
                    <a:pt x="703" y="3204"/>
                  </a:cubicBezTo>
                  <a:cubicBezTo>
                    <a:pt x="1288" y="3204"/>
                    <a:pt x="1627" y="3563"/>
                    <a:pt x="1873" y="3824"/>
                  </a:cubicBezTo>
                  <a:cubicBezTo>
                    <a:pt x="2099" y="4050"/>
                    <a:pt x="2228" y="4179"/>
                    <a:pt x="2458" y="4179"/>
                  </a:cubicBezTo>
                  <a:cubicBezTo>
                    <a:pt x="2653" y="4179"/>
                    <a:pt x="2766" y="4082"/>
                    <a:pt x="2946" y="3902"/>
                  </a:cubicBezTo>
                  <a:cubicBezTo>
                    <a:pt x="3106" y="3383"/>
                    <a:pt x="3594" y="2993"/>
                    <a:pt x="4179" y="2993"/>
                  </a:cubicBezTo>
                  <a:cubicBezTo>
                    <a:pt x="4733" y="2993"/>
                    <a:pt x="5205" y="3336"/>
                    <a:pt x="5384" y="3824"/>
                  </a:cubicBezTo>
                  <a:cubicBezTo>
                    <a:pt x="5610" y="4050"/>
                    <a:pt x="5739" y="4179"/>
                    <a:pt x="5969" y="4179"/>
                  </a:cubicBezTo>
                  <a:cubicBezTo>
                    <a:pt x="6196" y="4179"/>
                    <a:pt x="6309" y="4050"/>
                    <a:pt x="6535" y="3824"/>
                  </a:cubicBezTo>
                  <a:cubicBezTo>
                    <a:pt x="6781" y="3563"/>
                    <a:pt x="7120" y="3204"/>
                    <a:pt x="7725" y="3204"/>
                  </a:cubicBezTo>
                  <a:cubicBezTo>
                    <a:pt x="7998" y="3204"/>
                    <a:pt x="8228" y="3286"/>
                    <a:pt x="8423" y="3399"/>
                  </a:cubicBezTo>
                  <a:cubicBezTo>
                    <a:pt x="7998" y="1464"/>
                    <a:pt x="6278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3250825" y="2376125"/>
              <a:ext cx="23625" cy="23625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473" y="1"/>
                  </a:moveTo>
                  <a:cubicBezTo>
                    <a:pt x="215" y="1"/>
                    <a:pt x="1" y="215"/>
                    <a:pt x="1" y="473"/>
                  </a:cubicBezTo>
                  <a:cubicBezTo>
                    <a:pt x="1" y="734"/>
                    <a:pt x="215" y="945"/>
                    <a:pt x="473" y="945"/>
                  </a:cubicBezTo>
                  <a:cubicBezTo>
                    <a:pt x="734" y="945"/>
                    <a:pt x="945" y="734"/>
                    <a:pt x="945" y="473"/>
                  </a:cubicBezTo>
                  <a:cubicBezTo>
                    <a:pt x="945" y="215"/>
                    <a:pt x="734" y="1"/>
                    <a:pt x="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3387850" y="2512675"/>
              <a:ext cx="23150" cy="23625"/>
            </a:xfrm>
            <a:custGeom>
              <a:avLst/>
              <a:gdLst/>
              <a:ahLst/>
              <a:cxnLst/>
              <a:rect l="l" t="t" r="r" b="b"/>
              <a:pathLst>
                <a:path w="926" h="945" extrusionOk="0">
                  <a:moveTo>
                    <a:pt x="453" y="0"/>
                  </a:moveTo>
                  <a:cubicBezTo>
                    <a:pt x="211" y="0"/>
                    <a:pt x="1" y="215"/>
                    <a:pt x="1" y="472"/>
                  </a:cubicBezTo>
                  <a:cubicBezTo>
                    <a:pt x="1" y="734"/>
                    <a:pt x="211" y="944"/>
                    <a:pt x="453" y="944"/>
                  </a:cubicBezTo>
                  <a:cubicBezTo>
                    <a:pt x="715" y="944"/>
                    <a:pt x="925" y="734"/>
                    <a:pt x="925" y="472"/>
                  </a:cubicBezTo>
                  <a:cubicBezTo>
                    <a:pt x="925" y="215"/>
                    <a:pt x="715" y="0"/>
                    <a:pt x="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3291900" y="2416800"/>
              <a:ext cx="214975" cy="215375"/>
            </a:xfrm>
            <a:custGeom>
              <a:avLst/>
              <a:gdLst/>
              <a:ahLst/>
              <a:cxnLst/>
              <a:rect l="l" t="t" r="r" b="b"/>
              <a:pathLst>
                <a:path w="8599" h="8615" extrusionOk="0">
                  <a:moveTo>
                    <a:pt x="4527" y="1114"/>
                  </a:moveTo>
                  <a:cubicBezTo>
                    <a:pt x="4680" y="1114"/>
                    <a:pt x="4823" y="1195"/>
                    <a:pt x="4892" y="1334"/>
                  </a:cubicBezTo>
                  <a:cubicBezTo>
                    <a:pt x="5009" y="1545"/>
                    <a:pt x="4927" y="1787"/>
                    <a:pt x="4717" y="1885"/>
                  </a:cubicBezTo>
                  <a:lnTo>
                    <a:pt x="4244" y="2130"/>
                  </a:lnTo>
                  <a:cubicBezTo>
                    <a:pt x="4189" y="2158"/>
                    <a:pt x="4130" y="2171"/>
                    <a:pt x="4071" y="2171"/>
                  </a:cubicBezTo>
                  <a:cubicBezTo>
                    <a:pt x="3922" y="2171"/>
                    <a:pt x="3776" y="2086"/>
                    <a:pt x="3706" y="1935"/>
                  </a:cubicBezTo>
                  <a:cubicBezTo>
                    <a:pt x="3593" y="1740"/>
                    <a:pt x="3675" y="1494"/>
                    <a:pt x="3886" y="1381"/>
                  </a:cubicBezTo>
                  <a:lnTo>
                    <a:pt x="4342" y="1155"/>
                  </a:lnTo>
                  <a:cubicBezTo>
                    <a:pt x="4402" y="1127"/>
                    <a:pt x="4465" y="1114"/>
                    <a:pt x="4527" y="1114"/>
                  </a:cubicBezTo>
                  <a:close/>
                  <a:moveTo>
                    <a:pt x="5933" y="1926"/>
                  </a:moveTo>
                  <a:cubicBezTo>
                    <a:pt x="5976" y="1926"/>
                    <a:pt x="6019" y="1934"/>
                    <a:pt x="6062" y="1951"/>
                  </a:cubicBezTo>
                  <a:lnTo>
                    <a:pt x="6570" y="2115"/>
                  </a:lnTo>
                  <a:cubicBezTo>
                    <a:pt x="6780" y="2177"/>
                    <a:pt x="6893" y="2423"/>
                    <a:pt x="6827" y="2634"/>
                  </a:cubicBezTo>
                  <a:cubicBezTo>
                    <a:pt x="6765" y="2813"/>
                    <a:pt x="6601" y="2911"/>
                    <a:pt x="6437" y="2911"/>
                  </a:cubicBezTo>
                  <a:cubicBezTo>
                    <a:pt x="6339" y="2911"/>
                    <a:pt x="6339" y="2911"/>
                    <a:pt x="5805" y="2731"/>
                  </a:cubicBezTo>
                  <a:cubicBezTo>
                    <a:pt x="5594" y="2649"/>
                    <a:pt x="5477" y="2423"/>
                    <a:pt x="5544" y="2212"/>
                  </a:cubicBezTo>
                  <a:cubicBezTo>
                    <a:pt x="5609" y="2045"/>
                    <a:pt x="5765" y="1926"/>
                    <a:pt x="5933" y="1926"/>
                  </a:cubicBezTo>
                  <a:close/>
                  <a:moveTo>
                    <a:pt x="2490" y="1764"/>
                  </a:moveTo>
                  <a:cubicBezTo>
                    <a:pt x="2532" y="1764"/>
                    <a:pt x="2575" y="1771"/>
                    <a:pt x="2618" y="1787"/>
                  </a:cubicBezTo>
                  <a:cubicBezTo>
                    <a:pt x="2844" y="1853"/>
                    <a:pt x="2961" y="2099"/>
                    <a:pt x="2879" y="2310"/>
                  </a:cubicBezTo>
                  <a:lnTo>
                    <a:pt x="2715" y="2797"/>
                  </a:lnTo>
                  <a:cubicBezTo>
                    <a:pt x="2662" y="2967"/>
                    <a:pt x="2504" y="3074"/>
                    <a:pt x="2326" y="3074"/>
                  </a:cubicBezTo>
                  <a:cubicBezTo>
                    <a:pt x="2284" y="3074"/>
                    <a:pt x="2240" y="3068"/>
                    <a:pt x="2196" y="3055"/>
                  </a:cubicBezTo>
                  <a:cubicBezTo>
                    <a:pt x="1986" y="2992"/>
                    <a:pt x="1869" y="2747"/>
                    <a:pt x="1935" y="2536"/>
                  </a:cubicBezTo>
                  <a:lnTo>
                    <a:pt x="2099" y="2048"/>
                  </a:lnTo>
                  <a:cubicBezTo>
                    <a:pt x="2164" y="1880"/>
                    <a:pt x="2322" y="1764"/>
                    <a:pt x="2490" y="1764"/>
                  </a:cubicBezTo>
                  <a:close/>
                  <a:moveTo>
                    <a:pt x="6852" y="3665"/>
                  </a:moveTo>
                  <a:cubicBezTo>
                    <a:pt x="7005" y="3665"/>
                    <a:pt x="7148" y="3747"/>
                    <a:pt x="7217" y="3886"/>
                  </a:cubicBezTo>
                  <a:lnTo>
                    <a:pt x="7447" y="4358"/>
                  </a:lnTo>
                  <a:cubicBezTo>
                    <a:pt x="7560" y="4553"/>
                    <a:pt x="7463" y="4810"/>
                    <a:pt x="7268" y="4908"/>
                  </a:cubicBezTo>
                  <a:cubicBezTo>
                    <a:pt x="7206" y="4936"/>
                    <a:pt x="7142" y="4950"/>
                    <a:pt x="7079" y="4950"/>
                  </a:cubicBezTo>
                  <a:cubicBezTo>
                    <a:pt x="6926" y="4950"/>
                    <a:pt x="6783" y="4870"/>
                    <a:pt x="6714" y="4732"/>
                  </a:cubicBezTo>
                  <a:lnTo>
                    <a:pt x="6488" y="4260"/>
                  </a:lnTo>
                  <a:cubicBezTo>
                    <a:pt x="6374" y="4050"/>
                    <a:pt x="6472" y="3804"/>
                    <a:pt x="6667" y="3706"/>
                  </a:cubicBezTo>
                  <a:cubicBezTo>
                    <a:pt x="6728" y="3678"/>
                    <a:pt x="6791" y="3665"/>
                    <a:pt x="6852" y="3665"/>
                  </a:cubicBezTo>
                  <a:close/>
                  <a:moveTo>
                    <a:pt x="1513" y="3665"/>
                  </a:moveTo>
                  <a:cubicBezTo>
                    <a:pt x="1666" y="3665"/>
                    <a:pt x="1819" y="3747"/>
                    <a:pt x="1888" y="3886"/>
                  </a:cubicBezTo>
                  <a:lnTo>
                    <a:pt x="2114" y="4358"/>
                  </a:lnTo>
                  <a:cubicBezTo>
                    <a:pt x="2259" y="4635"/>
                    <a:pt x="2048" y="4959"/>
                    <a:pt x="1756" y="4959"/>
                  </a:cubicBezTo>
                  <a:cubicBezTo>
                    <a:pt x="1596" y="4959"/>
                    <a:pt x="1447" y="4861"/>
                    <a:pt x="1381" y="4732"/>
                  </a:cubicBezTo>
                  <a:lnTo>
                    <a:pt x="1155" y="4260"/>
                  </a:lnTo>
                  <a:cubicBezTo>
                    <a:pt x="1042" y="4050"/>
                    <a:pt x="1124" y="3804"/>
                    <a:pt x="1334" y="3706"/>
                  </a:cubicBezTo>
                  <a:cubicBezTo>
                    <a:pt x="1390" y="3678"/>
                    <a:pt x="1452" y="3665"/>
                    <a:pt x="1513" y="3665"/>
                  </a:cubicBezTo>
                  <a:close/>
                  <a:moveTo>
                    <a:pt x="4291" y="3024"/>
                  </a:moveTo>
                  <a:cubicBezTo>
                    <a:pt x="5009" y="3024"/>
                    <a:pt x="5594" y="3593"/>
                    <a:pt x="5594" y="4307"/>
                  </a:cubicBezTo>
                  <a:cubicBezTo>
                    <a:pt x="5594" y="5025"/>
                    <a:pt x="5009" y="5591"/>
                    <a:pt x="4291" y="5591"/>
                  </a:cubicBezTo>
                  <a:cubicBezTo>
                    <a:pt x="3593" y="5591"/>
                    <a:pt x="3008" y="5025"/>
                    <a:pt x="3008" y="4307"/>
                  </a:cubicBezTo>
                  <a:cubicBezTo>
                    <a:pt x="3008" y="3593"/>
                    <a:pt x="3593" y="3024"/>
                    <a:pt x="4291" y="3024"/>
                  </a:cubicBezTo>
                  <a:close/>
                  <a:moveTo>
                    <a:pt x="2162" y="5698"/>
                  </a:moveTo>
                  <a:cubicBezTo>
                    <a:pt x="2206" y="5698"/>
                    <a:pt x="2250" y="5706"/>
                    <a:pt x="2294" y="5723"/>
                  </a:cubicBezTo>
                  <a:lnTo>
                    <a:pt x="2797" y="5883"/>
                  </a:lnTo>
                  <a:cubicBezTo>
                    <a:pt x="3008" y="5950"/>
                    <a:pt x="3121" y="6195"/>
                    <a:pt x="3059" y="6406"/>
                  </a:cubicBezTo>
                  <a:cubicBezTo>
                    <a:pt x="2992" y="6576"/>
                    <a:pt x="2830" y="6682"/>
                    <a:pt x="2659" y="6682"/>
                  </a:cubicBezTo>
                  <a:cubicBezTo>
                    <a:pt x="2618" y="6682"/>
                    <a:pt x="2576" y="6676"/>
                    <a:pt x="2536" y="6663"/>
                  </a:cubicBezTo>
                  <a:lnTo>
                    <a:pt x="2033" y="6504"/>
                  </a:lnTo>
                  <a:cubicBezTo>
                    <a:pt x="1822" y="6422"/>
                    <a:pt x="1709" y="6195"/>
                    <a:pt x="1771" y="5981"/>
                  </a:cubicBezTo>
                  <a:cubicBezTo>
                    <a:pt x="1836" y="5814"/>
                    <a:pt x="1994" y="5698"/>
                    <a:pt x="2162" y="5698"/>
                  </a:cubicBezTo>
                  <a:close/>
                  <a:moveTo>
                    <a:pt x="6268" y="5535"/>
                  </a:moveTo>
                  <a:cubicBezTo>
                    <a:pt x="6313" y="5535"/>
                    <a:pt x="6359" y="5543"/>
                    <a:pt x="6406" y="5559"/>
                  </a:cubicBezTo>
                  <a:cubicBezTo>
                    <a:pt x="6616" y="5626"/>
                    <a:pt x="6729" y="5868"/>
                    <a:pt x="6667" y="6078"/>
                  </a:cubicBezTo>
                  <a:lnTo>
                    <a:pt x="6488" y="6566"/>
                  </a:lnTo>
                  <a:cubicBezTo>
                    <a:pt x="6437" y="6745"/>
                    <a:pt x="6277" y="6843"/>
                    <a:pt x="6098" y="6843"/>
                  </a:cubicBezTo>
                  <a:cubicBezTo>
                    <a:pt x="5821" y="6843"/>
                    <a:pt x="5625" y="6585"/>
                    <a:pt x="5707" y="6308"/>
                  </a:cubicBezTo>
                  <a:lnTo>
                    <a:pt x="5867" y="5821"/>
                  </a:lnTo>
                  <a:cubicBezTo>
                    <a:pt x="5933" y="5653"/>
                    <a:pt x="6092" y="5535"/>
                    <a:pt x="6268" y="5535"/>
                  </a:cubicBezTo>
                  <a:close/>
                  <a:moveTo>
                    <a:pt x="4527" y="6446"/>
                  </a:moveTo>
                  <a:cubicBezTo>
                    <a:pt x="4680" y="6446"/>
                    <a:pt x="4823" y="6530"/>
                    <a:pt x="4892" y="6683"/>
                  </a:cubicBezTo>
                  <a:cubicBezTo>
                    <a:pt x="5009" y="6878"/>
                    <a:pt x="4927" y="7120"/>
                    <a:pt x="4717" y="7233"/>
                  </a:cubicBezTo>
                  <a:lnTo>
                    <a:pt x="4244" y="7463"/>
                  </a:lnTo>
                  <a:cubicBezTo>
                    <a:pt x="4189" y="7491"/>
                    <a:pt x="4130" y="7504"/>
                    <a:pt x="4071" y="7504"/>
                  </a:cubicBezTo>
                  <a:cubicBezTo>
                    <a:pt x="3922" y="7504"/>
                    <a:pt x="3776" y="7419"/>
                    <a:pt x="3706" y="7268"/>
                  </a:cubicBezTo>
                  <a:cubicBezTo>
                    <a:pt x="3593" y="7073"/>
                    <a:pt x="3675" y="6827"/>
                    <a:pt x="3886" y="6714"/>
                  </a:cubicBezTo>
                  <a:lnTo>
                    <a:pt x="4342" y="6488"/>
                  </a:lnTo>
                  <a:cubicBezTo>
                    <a:pt x="4402" y="6460"/>
                    <a:pt x="4465" y="6446"/>
                    <a:pt x="4527" y="6446"/>
                  </a:cubicBezTo>
                  <a:close/>
                  <a:moveTo>
                    <a:pt x="4291" y="0"/>
                  </a:moveTo>
                  <a:cubicBezTo>
                    <a:pt x="1919" y="0"/>
                    <a:pt x="0" y="1935"/>
                    <a:pt x="0" y="4307"/>
                  </a:cubicBezTo>
                  <a:cubicBezTo>
                    <a:pt x="0" y="6683"/>
                    <a:pt x="1919" y="8614"/>
                    <a:pt x="4291" y="8614"/>
                  </a:cubicBezTo>
                  <a:cubicBezTo>
                    <a:pt x="6683" y="8614"/>
                    <a:pt x="8598" y="6683"/>
                    <a:pt x="8598" y="4307"/>
                  </a:cubicBezTo>
                  <a:cubicBezTo>
                    <a:pt x="8598" y="1935"/>
                    <a:pt x="6683" y="0"/>
                    <a:pt x="4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3155750" y="2381875"/>
              <a:ext cx="215075" cy="114375"/>
            </a:xfrm>
            <a:custGeom>
              <a:avLst/>
              <a:gdLst/>
              <a:ahLst/>
              <a:cxnLst/>
              <a:rect l="l" t="t" r="r" b="b"/>
              <a:pathLst>
                <a:path w="8603" h="4575" extrusionOk="0">
                  <a:moveTo>
                    <a:pt x="800" y="1"/>
                  </a:moveTo>
                  <a:cubicBezTo>
                    <a:pt x="472" y="1"/>
                    <a:pt x="328" y="258"/>
                    <a:pt x="0" y="570"/>
                  </a:cubicBezTo>
                  <a:cubicBezTo>
                    <a:pt x="154" y="2807"/>
                    <a:pt x="2032" y="4574"/>
                    <a:pt x="4286" y="4574"/>
                  </a:cubicBezTo>
                  <a:cubicBezTo>
                    <a:pt x="4438" y="4574"/>
                    <a:pt x="4592" y="4566"/>
                    <a:pt x="4748" y="4549"/>
                  </a:cubicBezTo>
                  <a:cubicBezTo>
                    <a:pt x="5189" y="2650"/>
                    <a:pt x="6683" y="1155"/>
                    <a:pt x="8583" y="699"/>
                  </a:cubicBezTo>
                  <a:cubicBezTo>
                    <a:pt x="8602" y="648"/>
                    <a:pt x="8602" y="617"/>
                    <a:pt x="8602" y="570"/>
                  </a:cubicBezTo>
                  <a:cubicBezTo>
                    <a:pt x="8274" y="258"/>
                    <a:pt x="8130" y="1"/>
                    <a:pt x="7822" y="1"/>
                  </a:cubicBezTo>
                  <a:cubicBezTo>
                    <a:pt x="7592" y="1"/>
                    <a:pt x="7463" y="114"/>
                    <a:pt x="7237" y="356"/>
                  </a:cubicBezTo>
                  <a:cubicBezTo>
                    <a:pt x="6991" y="617"/>
                    <a:pt x="6651" y="960"/>
                    <a:pt x="6066" y="960"/>
                  </a:cubicBezTo>
                  <a:cubicBezTo>
                    <a:pt x="5805" y="960"/>
                    <a:pt x="5610" y="894"/>
                    <a:pt x="5430" y="812"/>
                  </a:cubicBezTo>
                  <a:cubicBezTo>
                    <a:pt x="5220" y="1233"/>
                    <a:pt x="4779" y="1526"/>
                    <a:pt x="4276" y="1526"/>
                  </a:cubicBezTo>
                  <a:cubicBezTo>
                    <a:pt x="3772" y="1526"/>
                    <a:pt x="3351" y="1253"/>
                    <a:pt x="3121" y="828"/>
                  </a:cubicBezTo>
                  <a:cubicBezTo>
                    <a:pt x="2961" y="910"/>
                    <a:pt x="2782" y="960"/>
                    <a:pt x="2555" y="960"/>
                  </a:cubicBezTo>
                  <a:cubicBezTo>
                    <a:pt x="1951" y="960"/>
                    <a:pt x="1627" y="617"/>
                    <a:pt x="1385" y="356"/>
                  </a:cubicBezTo>
                  <a:cubicBezTo>
                    <a:pt x="1155" y="114"/>
                    <a:pt x="1026" y="1"/>
                    <a:pt x="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49"/>
          <p:cNvGrpSpPr/>
          <p:nvPr/>
        </p:nvGrpSpPr>
        <p:grpSpPr>
          <a:xfrm rot="-1888838">
            <a:off x="5585597" y="4472157"/>
            <a:ext cx="352393" cy="262095"/>
            <a:chOff x="3155350" y="2966650"/>
            <a:chExt cx="352400" cy="262100"/>
          </a:xfrm>
        </p:grpSpPr>
        <p:sp>
          <p:nvSpPr>
            <p:cNvPr id="1151" name="Google Shape;1151;p49"/>
            <p:cNvSpPr/>
            <p:nvPr/>
          </p:nvSpPr>
          <p:spPr>
            <a:xfrm>
              <a:off x="3155350" y="3086125"/>
              <a:ext cx="352400" cy="47225"/>
            </a:xfrm>
            <a:custGeom>
              <a:avLst/>
              <a:gdLst/>
              <a:ahLst/>
              <a:cxnLst/>
              <a:rect l="l" t="t" r="r" b="b"/>
              <a:pathLst>
                <a:path w="14096" h="1889" extrusionOk="0">
                  <a:moveTo>
                    <a:pt x="1807" y="1"/>
                  </a:moveTo>
                  <a:cubicBezTo>
                    <a:pt x="929" y="1"/>
                    <a:pt x="457" y="633"/>
                    <a:pt x="114" y="976"/>
                  </a:cubicBezTo>
                  <a:cubicBezTo>
                    <a:pt x="0" y="1089"/>
                    <a:pt x="0" y="1284"/>
                    <a:pt x="114" y="1397"/>
                  </a:cubicBezTo>
                  <a:cubicBezTo>
                    <a:pt x="309" y="1608"/>
                    <a:pt x="683" y="1885"/>
                    <a:pt x="1140" y="1885"/>
                  </a:cubicBezTo>
                  <a:cubicBezTo>
                    <a:pt x="1612" y="1885"/>
                    <a:pt x="1838" y="1659"/>
                    <a:pt x="2084" y="1561"/>
                  </a:cubicBezTo>
                  <a:cubicBezTo>
                    <a:pt x="2269" y="1780"/>
                    <a:pt x="2528" y="1889"/>
                    <a:pt x="2788" y="1889"/>
                  </a:cubicBezTo>
                  <a:cubicBezTo>
                    <a:pt x="3048" y="1889"/>
                    <a:pt x="3309" y="1780"/>
                    <a:pt x="3496" y="1561"/>
                  </a:cubicBezTo>
                  <a:cubicBezTo>
                    <a:pt x="3683" y="1780"/>
                    <a:pt x="3944" y="1889"/>
                    <a:pt x="4204" y="1889"/>
                  </a:cubicBezTo>
                  <a:cubicBezTo>
                    <a:pt x="4464" y="1889"/>
                    <a:pt x="4725" y="1780"/>
                    <a:pt x="4912" y="1561"/>
                  </a:cubicBezTo>
                  <a:cubicBezTo>
                    <a:pt x="5107" y="1780"/>
                    <a:pt x="5370" y="1889"/>
                    <a:pt x="5632" y="1889"/>
                  </a:cubicBezTo>
                  <a:cubicBezTo>
                    <a:pt x="5893" y="1889"/>
                    <a:pt x="6153" y="1780"/>
                    <a:pt x="6340" y="1561"/>
                  </a:cubicBezTo>
                  <a:cubicBezTo>
                    <a:pt x="6527" y="1780"/>
                    <a:pt x="6787" y="1889"/>
                    <a:pt x="7048" y="1889"/>
                  </a:cubicBezTo>
                  <a:cubicBezTo>
                    <a:pt x="7308" y="1889"/>
                    <a:pt x="7569" y="1780"/>
                    <a:pt x="7756" y="1561"/>
                  </a:cubicBezTo>
                  <a:cubicBezTo>
                    <a:pt x="7943" y="1780"/>
                    <a:pt x="8203" y="1889"/>
                    <a:pt x="8462" y="1889"/>
                  </a:cubicBezTo>
                  <a:cubicBezTo>
                    <a:pt x="8721" y="1889"/>
                    <a:pt x="8981" y="1780"/>
                    <a:pt x="9168" y="1561"/>
                  </a:cubicBezTo>
                  <a:cubicBezTo>
                    <a:pt x="9363" y="1780"/>
                    <a:pt x="9624" y="1889"/>
                    <a:pt x="9884" y="1889"/>
                  </a:cubicBezTo>
                  <a:cubicBezTo>
                    <a:pt x="10144" y="1889"/>
                    <a:pt x="10405" y="1780"/>
                    <a:pt x="10600" y="1561"/>
                  </a:cubicBezTo>
                  <a:cubicBezTo>
                    <a:pt x="10787" y="1780"/>
                    <a:pt x="11047" y="1889"/>
                    <a:pt x="11307" y="1889"/>
                  </a:cubicBezTo>
                  <a:cubicBezTo>
                    <a:pt x="11567" y="1889"/>
                    <a:pt x="11827" y="1780"/>
                    <a:pt x="12012" y="1561"/>
                  </a:cubicBezTo>
                  <a:cubicBezTo>
                    <a:pt x="12242" y="1659"/>
                    <a:pt x="12484" y="1885"/>
                    <a:pt x="12956" y="1885"/>
                  </a:cubicBezTo>
                  <a:cubicBezTo>
                    <a:pt x="13413" y="1885"/>
                    <a:pt x="13768" y="1608"/>
                    <a:pt x="13982" y="1397"/>
                  </a:cubicBezTo>
                  <a:cubicBezTo>
                    <a:pt x="14095" y="1284"/>
                    <a:pt x="14095" y="1089"/>
                    <a:pt x="13982" y="976"/>
                  </a:cubicBezTo>
                  <a:cubicBezTo>
                    <a:pt x="13639" y="633"/>
                    <a:pt x="13151" y="1"/>
                    <a:pt x="12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3169200" y="3149050"/>
              <a:ext cx="324700" cy="24875"/>
            </a:xfrm>
            <a:custGeom>
              <a:avLst/>
              <a:gdLst/>
              <a:ahLst/>
              <a:cxnLst/>
              <a:rect l="l" t="t" r="r" b="b"/>
              <a:pathLst>
                <a:path w="12988" h="995" extrusionOk="0">
                  <a:moveTo>
                    <a:pt x="1448" y="0"/>
                  </a:moveTo>
                  <a:cubicBezTo>
                    <a:pt x="1170" y="126"/>
                    <a:pt x="876" y="189"/>
                    <a:pt x="588" y="189"/>
                  </a:cubicBezTo>
                  <a:cubicBezTo>
                    <a:pt x="386" y="189"/>
                    <a:pt x="188" y="159"/>
                    <a:pt x="0" y="98"/>
                  </a:cubicBezTo>
                  <a:lnTo>
                    <a:pt x="0" y="98"/>
                  </a:lnTo>
                  <a:cubicBezTo>
                    <a:pt x="180" y="620"/>
                    <a:pt x="652" y="995"/>
                    <a:pt x="1218" y="995"/>
                  </a:cubicBezTo>
                  <a:lnTo>
                    <a:pt x="11751" y="995"/>
                  </a:lnTo>
                  <a:cubicBezTo>
                    <a:pt x="12320" y="995"/>
                    <a:pt x="12808" y="620"/>
                    <a:pt x="12987" y="98"/>
                  </a:cubicBezTo>
                  <a:lnTo>
                    <a:pt x="12987" y="98"/>
                  </a:lnTo>
                  <a:cubicBezTo>
                    <a:pt x="12793" y="159"/>
                    <a:pt x="12594" y="189"/>
                    <a:pt x="12393" y="189"/>
                  </a:cubicBezTo>
                  <a:cubicBezTo>
                    <a:pt x="12107" y="189"/>
                    <a:pt x="11818" y="126"/>
                    <a:pt x="11540" y="0"/>
                  </a:cubicBezTo>
                  <a:cubicBezTo>
                    <a:pt x="11287" y="132"/>
                    <a:pt x="11011" y="198"/>
                    <a:pt x="10737" y="198"/>
                  </a:cubicBezTo>
                  <a:cubicBezTo>
                    <a:pt x="10500" y="198"/>
                    <a:pt x="10265" y="148"/>
                    <a:pt x="10046" y="51"/>
                  </a:cubicBezTo>
                  <a:cubicBezTo>
                    <a:pt x="9818" y="148"/>
                    <a:pt x="9578" y="197"/>
                    <a:pt x="9336" y="197"/>
                  </a:cubicBezTo>
                  <a:cubicBezTo>
                    <a:pt x="9094" y="197"/>
                    <a:pt x="8850" y="148"/>
                    <a:pt x="8614" y="51"/>
                  </a:cubicBezTo>
                  <a:cubicBezTo>
                    <a:pt x="8396" y="148"/>
                    <a:pt x="8156" y="197"/>
                    <a:pt x="7914" y="197"/>
                  </a:cubicBezTo>
                  <a:cubicBezTo>
                    <a:pt x="7672" y="197"/>
                    <a:pt x="7428" y="148"/>
                    <a:pt x="7202" y="51"/>
                  </a:cubicBezTo>
                  <a:cubicBezTo>
                    <a:pt x="6981" y="148"/>
                    <a:pt x="6742" y="197"/>
                    <a:pt x="6500" y="197"/>
                  </a:cubicBezTo>
                  <a:cubicBezTo>
                    <a:pt x="6258" y="197"/>
                    <a:pt x="6014" y="148"/>
                    <a:pt x="5786" y="51"/>
                  </a:cubicBezTo>
                  <a:cubicBezTo>
                    <a:pt x="5560" y="148"/>
                    <a:pt x="5320" y="197"/>
                    <a:pt x="5078" y="197"/>
                  </a:cubicBezTo>
                  <a:cubicBezTo>
                    <a:pt x="4836" y="197"/>
                    <a:pt x="4592" y="148"/>
                    <a:pt x="4358" y="51"/>
                  </a:cubicBezTo>
                  <a:cubicBezTo>
                    <a:pt x="4138" y="148"/>
                    <a:pt x="3902" y="197"/>
                    <a:pt x="3662" y="197"/>
                  </a:cubicBezTo>
                  <a:cubicBezTo>
                    <a:pt x="3422" y="197"/>
                    <a:pt x="3178" y="148"/>
                    <a:pt x="2942" y="51"/>
                  </a:cubicBezTo>
                  <a:cubicBezTo>
                    <a:pt x="2723" y="148"/>
                    <a:pt x="2487" y="198"/>
                    <a:pt x="2250" y="198"/>
                  </a:cubicBezTo>
                  <a:cubicBezTo>
                    <a:pt x="1977" y="198"/>
                    <a:pt x="1701" y="132"/>
                    <a:pt x="14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3184600" y="2966650"/>
              <a:ext cx="293875" cy="98725"/>
            </a:xfrm>
            <a:custGeom>
              <a:avLst/>
              <a:gdLst/>
              <a:ahLst/>
              <a:cxnLst/>
              <a:rect l="l" t="t" r="r" b="b"/>
              <a:pathLst>
                <a:path w="11755" h="3949" extrusionOk="0">
                  <a:moveTo>
                    <a:pt x="5868" y="1756"/>
                  </a:moveTo>
                  <a:cubicBezTo>
                    <a:pt x="6098" y="1756"/>
                    <a:pt x="6293" y="1952"/>
                    <a:pt x="6293" y="2178"/>
                  </a:cubicBezTo>
                  <a:lnTo>
                    <a:pt x="6293" y="2388"/>
                  </a:lnTo>
                  <a:cubicBezTo>
                    <a:pt x="6293" y="2615"/>
                    <a:pt x="6098" y="2794"/>
                    <a:pt x="5868" y="2794"/>
                  </a:cubicBezTo>
                  <a:cubicBezTo>
                    <a:pt x="5642" y="2794"/>
                    <a:pt x="5462" y="2615"/>
                    <a:pt x="5462" y="2388"/>
                  </a:cubicBezTo>
                  <a:lnTo>
                    <a:pt x="5462" y="2178"/>
                  </a:lnTo>
                  <a:cubicBezTo>
                    <a:pt x="5462" y="1952"/>
                    <a:pt x="5642" y="1756"/>
                    <a:pt x="5868" y="1756"/>
                  </a:cubicBezTo>
                  <a:close/>
                  <a:moveTo>
                    <a:pt x="3903" y="1762"/>
                  </a:moveTo>
                  <a:cubicBezTo>
                    <a:pt x="4009" y="1762"/>
                    <a:pt x="4115" y="1803"/>
                    <a:pt x="4195" y="1885"/>
                  </a:cubicBezTo>
                  <a:cubicBezTo>
                    <a:pt x="4358" y="2030"/>
                    <a:pt x="4358" y="2307"/>
                    <a:pt x="4195" y="2455"/>
                  </a:cubicBezTo>
                  <a:lnTo>
                    <a:pt x="3968" y="2681"/>
                  </a:lnTo>
                  <a:cubicBezTo>
                    <a:pt x="3886" y="2763"/>
                    <a:pt x="3781" y="2804"/>
                    <a:pt x="3676" y="2804"/>
                  </a:cubicBezTo>
                  <a:cubicBezTo>
                    <a:pt x="3570" y="2804"/>
                    <a:pt x="3465" y="2763"/>
                    <a:pt x="3383" y="2681"/>
                  </a:cubicBezTo>
                  <a:cubicBezTo>
                    <a:pt x="3235" y="2517"/>
                    <a:pt x="3235" y="2260"/>
                    <a:pt x="3383" y="2096"/>
                  </a:cubicBezTo>
                  <a:lnTo>
                    <a:pt x="3609" y="1885"/>
                  </a:lnTo>
                  <a:cubicBezTo>
                    <a:pt x="3691" y="1803"/>
                    <a:pt x="3798" y="1762"/>
                    <a:pt x="3903" y="1762"/>
                  </a:cubicBezTo>
                  <a:close/>
                  <a:moveTo>
                    <a:pt x="7852" y="1762"/>
                  </a:moveTo>
                  <a:cubicBezTo>
                    <a:pt x="7958" y="1762"/>
                    <a:pt x="8064" y="1803"/>
                    <a:pt x="8146" y="1885"/>
                  </a:cubicBezTo>
                  <a:lnTo>
                    <a:pt x="8357" y="2096"/>
                  </a:lnTo>
                  <a:cubicBezTo>
                    <a:pt x="8521" y="2260"/>
                    <a:pt x="8521" y="2517"/>
                    <a:pt x="8357" y="2681"/>
                  </a:cubicBezTo>
                  <a:cubicBezTo>
                    <a:pt x="8275" y="2763"/>
                    <a:pt x="8170" y="2804"/>
                    <a:pt x="8064" y="2804"/>
                  </a:cubicBezTo>
                  <a:cubicBezTo>
                    <a:pt x="7959" y="2804"/>
                    <a:pt x="7854" y="2763"/>
                    <a:pt x="7772" y="2681"/>
                  </a:cubicBezTo>
                  <a:lnTo>
                    <a:pt x="7561" y="2455"/>
                  </a:lnTo>
                  <a:cubicBezTo>
                    <a:pt x="7397" y="2307"/>
                    <a:pt x="7397" y="2030"/>
                    <a:pt x="7561" y="1885"/>
                  </a:cubicBezTo>
                  <a:cubicBezTo>
                    <a:pt x="7641" y="1803"/>
                    <a:pt x="7746" y="1762"/>
                    <a:pt x="7852" y="1762"/>
                  </a:cubicBezTo>
                  <a:close/>
                  <a:moveTo>
                    <a:pt x="5868" y="1"/>
                  </a:moveTo>
                  <a:cubicBezTo>
                    <a:pt x="2310" y="1"/>
                    <a:pt x="196" y="1429"/>
                    <a:pt x="1" y="3949"/>
                  </a:cubicBezTo>
                  <a:lnTo>
                    <a:pt x="11755" y="3949"/>
                  </a:lnTo>
                  <a:cubicBezTo>
                    <a:pt x="11560" y="1429"/>
                    <a:pt x="9430" y="1"/>
                    <a:pt x="5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3187925" y="3194200"/>
              <a:ext cx="287250" cy="34550"/>
            </a:xfrm>
            <a:custGeom>
              <a:avLst/>
              <a:gdLst/>
              <a:ahLst/>
              <a:cxnLst/>
              <a:rect l="l" t="t" r="r" b="b"/>
              <a:pathLst>
                <a:path w="11490" h="1382" extrusionOk="0">
                  <a:moveTo>
                    <a:pt x="0" y="0"/>
                  </a:moveTo>
                  <a:cubicBezTo>
                    <a:pt x="309" y="812"/>
                    <a:pt x="1104" y="1381"/>
                    <a:pt x="2013" y="1381"/>
                  </a:cubicBezTo>
                  <a:lnTo>
                    <a:pt x="9476" y="1381"/>
                  </a:lnTo>
                  <a:cubicBezTo>
                    <a:pt x="10385" y="1381"/>
                    <a:pt x="11165" y="812"/>
                    <a:pt x="11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 descr="File PDF by pawelgrus on Dribbble">
            <a:extLst>
              <a:ext uri="{FF2B5EF4-FFF2-40B4-BE49-F238E27FC236}">
                <a16:creationId xmlns:a16="http://schemas.microsoft.com/office/drawing/2014/main" id="{D0565F6C-83FE-82F9-F2F4-525394EB44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6" t="1493" r="20729"/>
          <a:stretch/>
        </p:blipFill>
        <p:spPr bwMode="auto">
          <a:xfrm>
            <a:off x="2416856" y="1332172"/>
            <a:ext cx="2875590" cy="28688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79;p41">
            <a:extLst>
              <a:ext uri="{FF2B5EF4-FFF2-40B4-BE49-F238E27FC236}">
                <a16:creationId xmlns:a16="http://schemas.microsoft.com/office/drawing/2014/main" id="{8AF9E3F5-4B5C-9719-8EB1-79C9A19844CD}"/>
              </a:ext>
            </a:extLst>
          </p:cNvPr>
          <p:cNvSpPr/>
          <p:nvPr/>
        </p:nvSpPr>
        <p:spPr>
          <a:xfrm>
            <a:off x="765231" y="877989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786;p41">
            <a:extLst>
              <a:ext uri="{FF2B5EF4-FFF2-40B4-BE49-F238E27FC236}">
                <a16:creationId xmlns:a16="http://schemas.microsoft.com/office/drawing/2014/main" id="{6EA4CD6E-ABA8-99E5-918F-13822C8C32BF}"/>
              </a:ext>
            </a:extLst>
          </p:cNvPr>
          <p:cNvSpPr txBox="1">
            <a:spLocks/>
          </p:cNvSpPr>
          <p:nvPr/>
        </p:nvSpPr>
        <p:spPr>
          <a:xfrm>
            <a:off x="672981" y="957169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400" b="1" dirty="0">
                <a:latin typeface="Fira Sans" panose="020B0503050000020004" pitchFamily="34" charset="0"/>
              </a:rPr>
              <a:t>05</a:t>
            </a:r>
            <a:endParaRPr lang="en" sz="2000" b="1" dirty="0">
              <a:latin typeface="Fira Sans" panose="020B0503050000020004" pitchFamily="34" charset="0"/>
            </a:endParaRPr>
          </a:p>
        </p:txBody>
      </p:sp>
      <p:sp>
        <p:nvSpPr>
          <p:cNvPr id="11" name="Google Shape;793;p41">
            <a:extLst>
              <a:ext uri="{FF2B5EF4-FFF2-40B4-BE49-F238E27FC236}">
                <a16:creationId xmlns:a16="http://schemas.microsoft.com/office/drawing/2014/main" id="{393466FD-4DCB-06D4-8886-BB8B91770A05}"/>
              </a:ext>
            </a:extLst>
          </p:cNvPr>
          <p:cNvSpPr txBox="1">
            <a:spLocks/>
          </p:cNvSpPr>
          <p:nvPr/>
        </p:nvSpPr>
        <p:spPr>
          <a:xfrm>
            <a:off x="765052" y="1437489"/>
            <a:ext cx="829554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  <a:latin typeface="Fira Sans" panose="020B0503050000020004" pitchFamily="34" charset="0"/>
              </a:rPr>
              <a:t>PDF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339" b="41614"/>
          <a:stretch/>
        </p:blipFill>
        <p:spPr>
          <a:xfrm>
            <a:off x="0" y="2363875"/>
            <a:ext cx="9144028" cy="2779848"/>
          </a:xfrm>
          <a:prstGeom prst="rect">
            <a:avLst/>
          </a:prstGeom>
        </p:spPr>
      </p:pic>
      <p:grpSp>
        <p:nvGrpSpPr>
          <p:cNvPr id="1244" name="Google Shape;1244;p52"/>
          <p:cNvGrpSpPr/>
          <p:nvPr/>
        </p:nvGrpSpPr>
        <p:grpSpPr>
          <a:xfrm>
            <a:off x="34" y="2198875"/>
            <a:ext cx="9144035" cy="2979698"/>
            <a:chOff x="850149" y="2247928"/>
            <a:chExt cx="876050" cy="325458"/>
          </a:xfrm>
        </p:grpSpPr>
        <p:sp>
          <p:nvSpPr>
            <p:cNvPr id="1245" name="Google Shape;1245;p52"/>
            <p:cNvSpPr/>
            <p:nvPr/>
          </p:nvSpPr>
          <p:spPr>
            <a:xfrm>
              <a:off x="850150" y="2302575"/>
              <a:ext cx="18200" cy="10825"/>
            </a:xfrm>
            <a:custGeom>
              <a:avLst/>
              <a:gdLst/>
              <a:ahLst/>
              <a:cxnLst/>
              <a:rect l="l" t="t" r="r" b="b"/>
              <a:pathLst>
                <a:path w="728" h="433" extrusionOk="0">
                  <a:moveTo>
                    <a:pt x="728" y="0"/>
                  </a:moveTo>
                  <a:lnTo>
                    <a:pt x="728" y="0"/>
                  </a:lnTo>
                  <a:cubicBezTo>
                    <a:pt x="482" y="121"/>
                    <a:pt x="242" y="258"/>
                    <a:pt x="0" y="400"/>
                  </a:cubicBezTo>
                  <a:lnTo>
                    <a:pt x="0" y="432"/>
                  </a:lnTo>
                  <a:cubicBezTo>
                    <a:pt x="235" y="279"/>
                    <a:pt x="482" y="132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2"/>
            <p:cNvSpPr/>
            <p:nvPr/>
          </p:nvSpPr>
          <p:spPr>
            <a:xfrm>
              <a:off x="850149" y="2247928"/>
              <a:ext cx="876050" cy="325458"/>
            </a:xfrm>
            <a:custGeom>
              <a:avLst/>
              <a:gdLst/>
              <a:ahLst/>
              <a:cxnLst/>
              <a:rect l="l" t="t" r="r" b="b"/>
              <a:pathLst>
                <a:path w="35042" h="18450" extrusionOk="0">
                  <a:moveTo>
                    <a:pt x="0" y="0"/>
                  </a:moveTo>
                  <a:lnTo>
                    <a:pt x="0" y="6315"/>
                  </a:lnTo>
                  <a:cubicBezTo>
                    <a:pt x="1588" y="5429"/>
                    <a:pt x="3367" y="4915"/>
                    <a:pt x="5167" y="4794"/>
                  </a:cubicBezTo>
                  <a:cubicBezTo>
                    <a:pt x="5482" y="4772"/>
                    <a:pt x="5797" y="4761"/>
                    <a:pt x="6112" y="4761"/>
                  </a:cubicBezTo>
                  <a:cubicBezTo>
                    <a:pt x="7664" y="4761"/>
                    <a:pt x="9223" y="5029"/>
                    <a:pt x="10705" y="5565"/>
                  </a:cubicBezTo>
                  <a:cubicBezTo>
                    <a:pt x="12490" y="6217"/>
                    <a:pt x="14170" y="7240"/>
                    <a:pt x="15603" y="8586"/>
                  </a:cubicBezTo>
                  <a:cubicBezTo>
                    <a:pt x="16140" y="9096"/>
                    <a:pt x="16676" y="9742"/>
                    <a:pt x="16774" y="9960"/>
                  </a:cubicBezTo>
                  <a:cubicBezTo>
                    <a:pt x="16797" y="10006"/>
                    <a:pt x="16797" y="10033"/>
                    <a:pt x="16770" y="10033"/>
                  </a:cubicBezTo>
                  <a:cubicBezTo>
                    <a:pt x="16738" y="10033"/>
                    <a:pt x="16664" y="9992"/>
                    <a:pt x="16539" y="9894"/>
                  </a:cubicBezTo>
                  <a:cubicBezTo>
                    <a:pt x="16424" y="9808"/>
                    <a:pt x="16266" y="9676"/>
                    <a:pt x="16057" y="9490"/>
                  </a:cubicBezTo>
                  <a:cubicBezTo>
                    <a:pt x="15953" y="9397"/>
                    <a:pt x="15833" y="9288"/>
                    <a:pt x="15701" y="9167"/>
                  </a:cubicBezTo>
                  <a:cubicBezTo>
                    <a:pt x="15565" y="9046"/>
                    <a:pt x="15428" y="8915"/>
                    <a:pt x="15242" y="8757"/>
                  </a:cubicBezTo>
                  <a:lnTo>
                    <a:pt x="14799" y="8379"/>
                  </a:lnTo>
                  <a:cubicBezTo>
                    <a:pt x="14645" y="8258"/>
                    <a:pt x="14486" y="8144"/>
                    <a:pt x="14334" y="8023"/>
                  </a:cubicBezTo>
                  <a:cubicBezTo>
                    <a:pt x="14251" y="7969"/>
                    <a:pt x="14175" y="7903"/>
                    <a:pt x="14099" y="7848"/>
                  </a:cubicBezTo>
                  <a:lnTo>
                    <a:pt x="13852" y="7684"/>
                  </a:lnTo>
                  <a:cubicBezTo>
                    <a:pt x="13688" y="7580"/>
                    <a:pt x="13534" y="7465"/>
                    <a:pt x="13365" y="7366"/>
                  </a:cubicBezTo>
                  <a:cubicBezTo>
                    <a:pt x="12697" y="6951"/>
                    <a:pt x="11997" y="6600"/>
                    <a:pt x="11275" y="6300"/>
                  </a:cubicBezTo>
                  <a:cubicBezTo>
                    <a:pt x="10553" y="6004"/>
                    <a:pt x="9797" y="5779"/>
                    <a:pt x="9030" y="5605"/>
                  </a:cubicBezTo>
                  <a:lnTo>
                    <a:pt x="8456" y="5489"/>
                  </a:lnTo>
                  <a:cubicBezTo>
                    <a:pt x="8259" y="5456"/>
                    <a:pt x="8067" y="5434"/>
                    <a:pt x="7870" y="5401"/>
                  </a:cubicBezTo>
                  <a:cubicBezTo>
                    <a:pt x="7679" y="5375"/>
                    <a:pt x="7482" y="5363"/>
                    <a:pt x="7285" y="5342"/>
                  </a:cubicBezTo>
                  <a:cubicBezTo>
                    <a:pt x="7088" y="5325"/>
                    <a:pt x="6896" y="5309"/>
                    <a:pt x="6699" y="5303"/>
                  </a:cubicBezTo>
                  <a:cubicBezTo>
                    <a:pt x="6688" y="5309"/>
                    <a:pt x="6678" y="5309"/>
                    <a:pt x="6671" y="5314"/>
                  </a:cubicBezTo>
                  <a:cubicBezTo>
                    <a:pt x="7909" y="5347"/>
                    <a:pt x="9075" y="5572"/>
                    <a:pt x="10179" y="5933"/>
                  </a:cubicBezTo>
                  <a:cubicBezTo>
                    <a:pt x="11291" y="6294"/>
                    <a:pt x="12341" y="6792"/>
                    <a:pt x="13337" y="7444"/>
                  </a:cubicBezTo>
                  <a:cubicBezTo>
                    <a:pt x="13020" y="7252"/>
                    <a:pt x="12703" y="7055"/>
                    <a:pt x="12380" y="6896"/>
                  </a:cubicBezTo>
                  <a:cubicBezTo>
                    <a:pt x="12183" y="6780"/>
                    <a:pt x="11985" y="6688"/>
                    <a:pt x="11794" y="6595"/>
                  </a:cubicBezTo>
                  <a:lnTo>
                    <a:pt x="11794" y="6595"/>
                  </a:lnTo>
                  <a:cubicBezTo>
                    <a:pt x="12450" y="6929"/>
                    <a:pt x="13074" y="7317"/>
                    <a:pt x="13665" y="7744"/>
                  </a:cubicBezTo>
                  <a:cubicBezTo>
                    <a:pt x="14021" y="7990"/>
                    <a:pt x="14344" y="8270"/>
                    <a:pt x="14673" y="8543"/>
                  </a:cubicBezTo>
                  <a:lnTo>
                    <a:pt x="15143" y="8980"/>
                  </a:lnTo>
                  <a:cubicBezTo>
                    <a:pt x="15221" y="9053"/>
                    <a:pt x="15291" y="9123"/>
                    <a:pt x="15362" y="9194"/>
                  </a:cubicBezTo>
                  <a:lnTo>
                    <a:pt x="15582" y="9407"/>
                  </a:lnTo>
                  <a:cubicBezTo>
                    <a:pt x="16726" y="10551"/>
                    <a:pt x="17770" y="11723"/>
                    <a:pt x="18919" y="12665"/>
                  </a:cubicBezTo>
                  <a:cubicBezTo>
                    <a:pt x="18077" y="12041"/>
                    <a:pt x="17277" y="11268"/>
                    <a:pt x="16456" y="10470"/>
                  </a:cubicBezTo>
                  <a:cubicBezTo>
                    <a:pt x="16047" y="10070"/>
                    <a:pt x="15630" y="9665"/>
                    <a:pt x="15203" y="9265"/>
                  </a:cubicBezTo>
                  <a:cubicBezTo>
                    <a:pt x="14985" y="9063"/>
                    <a:pt x="14749" y="8861"/>
                    <a:pt x="14519" y="8659"/>
                  </a:cubicBezTo>
                  <a:lnTo>
                    <a:pt x="14158" y="8373"/>
                  </a:lnTo>
                  <a:cubicBezTo>
                    <a:pt x="14033" y="8280"/>
                    <a:pt x="13918" y="8176"/>
                    <a:pt x="13786" y="8094"/>
                  </a:cubicBezTo>
                  <a:cubicBezTo>
                    <a:pt x="12785" y="7378"/>
                    <a:pt x="11679" y="6787"/>
                    <a:pt x="10508" y="6365"/>
                  </a:cubicBezTo>
                  <a:cubicBezTo>
                    <a:pt x="9338" y="5949"/>
                    <a:pt x="8100" y="5691"/>
                    <a:pt x="6853" y="5626"/>
                  </a:cubicBezTo>
                  <a:lnTo>
                    <a:pt x="6382" y="5610"/>
                  </a:lnTo>
                  <a:cubicBezTo>
                    <a:pt x="6305" y="5610"/>
                    <a:pt x="6223" y="5605"/>
                    <a:pt x="6146" y="5605"/>
                  </a:cubicBezTo>
                  <a:lnTo>
                    <a:pt x="5911" y="5615"/>
                  </a:lnTo>
                  <a:lnTo>
                    <a:pt x="5441" y="5626"/>
                  </a:lnTo>
                  <a:lnTo>
                    <a:pt x="4976" y="5670"/>
                  </a:lnTo>
                  <a:lnTo>
                    <a:pt x="4740" y="5686"/>
                  </a:lnTo>
                  <a:lnTo>
                    <a:pt x="4504" y="5724"/>
                  </a:lnTo>
                  <a:lnTo>
                    <a:pt x="4039" y="5790"/>
                  </a:lnTo>
                  <a:cubicBezTo>
                    <a:pt x="3887" y="5818"/>
                    <a:pt x="3733" y="5856"/>
                    <a:pt x="3579" y="5883"/>
                  </a:cubicBezTo>
                  <a:cubicBezTo>
                    <a:pt x="3427" y="5916"/>
                    <a:pt x="3273" y="5949"/>
                    <a:pt x="3125" y="5992"/>
                  </a:cubicBezTo>
                  <a:cubicBezTo>
                    <a:pt x="2026" y="6282"/>
                    <a:pt x="964" y="6715"/>
                    <a:pt x="0" y="7312"/>
                  </a:cubicBezTo>
                  <a:lnTo>
                    <a:pt x="0" y="7432"/>
                  </a:lnTo>
                  <a:cubicBezTo>
                    <a:pt x="17" y="7421"/>
                    <a:pt x="38" y="7411"/>
                    <a:pt x="55" y="7399"/>
                  </a:cubicBezTo>
                  <a:cubicBezTo>
                    <a:pt x="346" y="7252"/>
                    <a:pt x="619" y="7098"/>
                    <a:pt x="892" y="7000"/>
                  </a:cubicBezTo>
                  <a:lnTo>
                    <a:pt x="892" y="7000"/>
                  </a:lnTo>
                  <a:cubicBezTo>
                    <a:pt x="586" y="7153"/>
                    <a:pt x="291" y="7317"/>
                    <a:pt x="0" y="7497"/>
                  </a:cubicBezTo>
                  <a:lnTo>
                    <a:pt x="0" y="7843"/>
                  </a:lnTo>
                  <a:cubicBezTo>
                    <a:pt x="252" y="7679"/>
                    <a:pt x="510" y="7525"/>
                    <a:pt x="773" y="7383"/>
                  </a:cubicBezTo>
                  <a:cubicBezTo>
                    <a:pt x="1396" y="7055"/>
                    <a:pt x="2041" y="6780"/>
                    <a:pt x="2715" y="6567"/>
                  </a:cubicBezTo>
                  <a:cubicBezTo>
                    <a:pt x="3388" y="6365"/>
                    <a:pt x="4072" y="6222"/>
                    <a:pt x="4773" y="6135"/>
                  </a:cubicBezTo>
                  <a:cubicBezTo>
                    <a:pt x="5228" y="6085"/>
                    <a:pt x="5686" y="6060"/>
                    <a:pt x="6144" y="6060"/>
                  </a:cubicBezTo>
                  <a:cubicBezTo>
                    <a:pt x="6385" y="6060"/>
                    <a:pt x="6627" y="6067"/>
                    <a:pt x="6868" y="6080"/>
                  </a:cubicBezTo>
                  <a:cubicBezTo>
                    <a:pt x="7570" y="6135"/>
                    <a:pt x="8259" y="6239"/>
                    <a:pt x="8937" y="6398"/>
                  </a:cubicBezTo>
                  <a:cubicBezTo>
                    <a:pt x="9616" y="6573"/>
                    <a:pt x="10278" y="6792"/>
                    <a:pt x="10914" y="7071"/>
                  </a:cubicBezTo>
                  <a:cubicBezTo>
                    <a:pt x="10432" y="6929"/>
                    <a:pt x="9856" y="6765"/>
                    <a:pt x="9320" y="6677"/>
                  </a:cubicBezTo>
                  <a:cubicBezTo>
                    <a:pt x="9189" y="6656"/>
                    <a:pt x="9058" y="6633"/>
                    <a:pt x="8932" y="6611"/>
                  </a:cubicBezTo>
                  <a:cubicBezTo>
                    <a:pt x="8904" y="6611"/>
                    <a:pt x="8878" y="6611"/>
                    <a:pt x="8850" y="6606"/>
                  </a:cubicBezTo>
                  <a:lnTo>
                    <a:pt x="8850" y="6606"/>
                  </a:lnTo>
                  <a:cubicBezTo>
                    <a:pt x="9244" y="6699"/>
                    <a:pt x="9633" y="6808"/>
                    <a:pt x="10015" y="6934"/>
                  </a:cubicBezTo>
                  <a:cubicBezTo>
                    <a:pt x="10131" y="6972"/>
                    <a:pt x="10250" y="7010"/>
                    <a:pt x="10366" y="7055"/>
                  </a:cubicBezTo>
                  <a:lnTo>
                    <a:pt x="10612" y="7153"/>
                  </a:lnTo>
                  <a:cubicBezTo>
                    <a:pt x="10618" y="7159"/>
                    <a:pt x="10623" y="7159"/>
                    <a:pt x="10629" y="7159"/>
                  </a:cubicBezTo>
                  <a:cubicBezTo>
                    <a:pt x="10634" y="7164"/>
                    <a:pt x="10644" y="7169"/>
                    <a:pt x="10651" y="7169"/>
                  </a:cubicBezTo>
                  <a:lnTo>
                    <a:pt x="10644" y="7169"/>
                  </a:lnTo>
                  <a:cubicBezTo>
                    <a:pt x="12073" y="7739"/>
                    <a:pt x="13420" y="8593"/>
                    <a:pt x="14607" y="9730"/>
                  </a:cubicBezTo>
                  <a:cubicBezTo>
                    <a:pt x="17552" y="12571"/>
                    <a:pt x="19336" y="15154"/>
                    <a:pt x="23725" y="15554"/>
                  </a:cubicBezTo>
                  <a:cubicBezTo>
                    <a:pt x="26292" y="15789"/>
                    <a:pt x="28929" y="15527"/>
                    <a:pt x="31430" y="16171"/>
                  </a:cubicBezTo>
                  <a:cubicBezTo>
                    <a:pt x="32788" y="16522"/>
                    <a:pt x="34112" y="17333"/>
                    <a:pt x="35042" y="18449"/>
                  </a:cubicBezTo>
                  <a:lnTo>
                    <a:pt x="35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7" name="Google Shape;1247;p52"/>
          <p:cNvSpPr txBox="1">
            <a:spLocks noGrp="1"/>
          </p:cNvSpPr>
          <p:nvPr>
            <p:ph type="title"/>
          </p:nvPr>
        </p:nvSpPr>
        <p:spPr>
          <a:xfrm>
            <a:off x="3925818" y="1464148"/>
            <a:ext cx="5218138" cy="1718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800" dirty="0">
                <a:solidFill>
                  <a:srgbClr val="CF8E6D"/>
                </a:solidFill>
                <a:effectLst/>
                <a:latin typeface="Fira Sans" panose="020B0503050000020004" pitchFamily="34" charset="0"/>
              </a:rPr>
              <a:t>try </a:t>
            </a: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{</a:t>
            </a:r>
            <a:b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</a:b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    </a:t>
            </a:r>
            <a:r>
              <a:rPr lang="en-US" sz="1800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UIManager.</a:t>
            </a:r>
            <a:r>
              <a:rPr lang="en-US" sz="1800" i="1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setLookAndFeel</a:t>
            </a:r>
            <a:r>
              <a:rPr lang="en-US" sz="1800" dirty="0">
                <a:solidFill>
                  <a:srgbClr val="E8BA36"/>
                </a:solidFill>
                <a:effectLst/>
                <a:latin typeface="Fira Sans" panose="020B0503050000020004" pitchFamily="34" charset="0"/>
              </a:rPr>
              <a:t>( </a:t>
            </a:r>
            <a:r>
              <a:rPr lang="en-US" sz="1800" dirty="0">
                <a:solidFill>
                  <a:srgbClr val="CF8E6D"/>
                </a:solidFill>
                <a:effectLst/>
                <a:latin typeface="Fira Sans" panose="020B0503050000020004" pitchFamily="34" charset="0"/>
              </a:rPr>
              <a:t>new </a:t>
            </a:r>
            <a:r>
              <a:rPr lang="en-US" sz="1800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FlatLightLaf</a:t>
            </a:r>
            <a:r>
              <a:rPr lang="en-US" sz="1800" dirty="0">
                <a:solidFill>
                  <a:srgbClr val="54A857"/>
                </a:solidFill>
                <a:effectLst/>
                <a:latin typeface="Fira Sans" panose="020B0503050000020004" pitchFamily="34" charset="0"/>
              </a:rPr>
              <a:t>() </a:t>
            </a:r>
            <a:r>
              <a:rPr lang="en-US" sz="1800" dirty="0">
                <a:solidFill>
                  <a:srgbClr val="E8BA36"/>
                </a:solidFill>
                <a:effectLst/>
                <a:latin typeface="Fira Sans" panose="020B0503050000020004" pitchFamily="34" charset="0"/>
              </a:rPr>
              <a:t>)</a:t>
            </a:r>
            <a:r>
              <a:rPr lang="en-US" sz="1800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;</a:t>
            </a:r>
            <a:br>
              <a:rPr lang="en-US" sz="1800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</a:b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} </a:t>
            </a:r>
            <a:r>
              <a:rPr lang="en-US" sz="1800" dirty="0">
                <a:solidFill>
                  <a:srgbClr val="CF8E6D"/>
                </a:solidFill>
                <a:effectLst/>
                <a:latin typeface="Fira Sans" panose="020B0503050000020004" pitchFamily="34" charset="0"/>
              </a:rPr>
              <a:t>catch</a:t>
            </a:r>
            <a:r>
              <a:rPr lang="en-US" sz="1800" dirty="0">
                <a:solidFill>
                  <a:srgbClr val="E8BA36"/>
                </a:solidFill>
                <a:effectLst/>
                <a:latin typeface="Fira Sans" panose="020B0503050000020004" pitchFamily="34" charset="0"/>
              </a:rPr>
              <a:t>( </a:t>
            </a:r>
            <a:r>
              <a:rPr lang="en-US" sz="1800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Exception </a:t>
            </a:r>
            <a:r>
              <a:rPr lang="en-US" sz="1800" i="1" dirty="0">
                <a:solidFill>
                  <a:srgbClr val="C77DBB"/>
                </a:solidFill>
                <a:effectLst/>
                <a:latin typeface="Fira Sans" panose="020B0503050000020004" pitchFamily="34" charset="0"/>
              </a:rPr>
              <a:t>ex </a:t>
            </a:r>
            <a:r>
              <a:rPr lang="en-US" sz="1800" dirty="0">
                <a:solidFill>
                  <a:srgbClr val="E8BA36"/>
                </a:solidFill>
                <a:effectLst/>
                <a:latin typeface="Fira Sans" panose="020B0503050000020004" pitchFamily="34" charset="0"/>
              </a:rPr>
              <a:t>) </a:t>
            </a: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{</a:t>
            </a:r>
            <a:b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</a:b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    </a:t>
            </a:r>
            <a:r>
              <a:rPr lang="en-US" sz="1800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System.</a:t>
            </a:r>
            <a:r>
              <a:rPr lang="en-US" sz="1800" i="1" dirty="0" err="1">
                <a:solidFill>
                  <a:srgbClr val="C77DBB"/>
                </a:solidFill>
                <a:effectLst/>
                <a:latin typeface="Fira Sans" panose="020B0503050000020004" pitchFamily="34" charset="0"/>
              </a:rPr>
              <a:t>err</a:t>
            </a:r>
            <a:r>
              <a:rPr lang="en-US" sz="1800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.println</a:t>
            </a:r>
            <a:r>
              <a:rPr lang="en-US" sz="1800" dirty="0">
                <a:solidFill>
                  <a:srgbClr val="54A857"/>
                </a:solidFill>
                <a:effectLst/>
                <a:latin typeface="Fira Sans" panose="020B0503050000020004" pitchFamily="34" charset="0"/>
              </a:rPr>
              <a:t>( </a:t>
            </a:r>
            <a:r>
              <a:rPr lang="en-US" sz="1800" dirty="0">
                <a:solidFill>
                  <a:srgbClr val="6AAB73"/>
                </a:solidFill>
                <a:effectLst/>
                <a:latin typeface="Fira Sans" panose="020B0503050000020004" pitchFamily="34" charset="0"/>
              </a:rPr>
              <a:t>"Failed to initialize </a:t>
            </a:r>
            <a:r>
              <a:rPr lang="en-US" sz="1800" dirty="0" err="1">
                <a:solidFill>
                  <a:srgbClr val="6AAB73"/>
                </a:solidFill>
                <a:effectLst/>
                <a:latin typeface="Fira Sans" panose="020B0503050000020004" pitchFamily="34" charset="0"/>
              </a:rPr>
              <a:t>LaF</a:t>
            </a:r>
            <a:r>
              <a:rPr lang="en-US" sz="1800" dirty="0">
                <a:solidFill>
                  <a:srgbClr val="6AAB73"/>
                </a:solidFill>
                <a:effectLst/>
                <a:latin typeface="Fira Sans" panose="020B0503050000020004" pitchFamily="34" charset="0"/>
              </a:rPr>
              <a:t>" </a:t>
            </a:r>
            <a:r>
              <a:rPr lang="en-US" sz="1800" dirty="0">
                <a:solidFill>
                  <a:srgbClr val="54A857"/>
                </a:solidFill>
                <a:effectLst/>
                <a:latin typeface="Fira Sans" panose="020B0503050000020004" pitchFamily="34" charset="0"/>
              </a:rPr>
              <a:t>)</a:t>
            </a:r>
            <a:r>
              <a:rPr lang="en-US" sz="1800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;</a:t>
            </a:r>
            <a:br>
              <a:rPr lang="en-US" sz="1800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</a:br>
            <a:r>
              <a:rPr lang="en-US" sz="1800" dirty="0">
                <a:solidFill>
                  <a:srgbClr val="359FF4"/>
                </a:solidFill>
                <a:effectLst/>
                <a:latin typeface="Fira Sans" panose="020B0503050000020004" pitchFamily="34" charset="0"/>
              </a:rPr>
              <a:t>}</a:t>
            </a:r>
            <a:endParaRPr lang="en-US" sz="1800" dirty="0">
              <a:solidFill>
                <a:srgbClr val="BCBEC4"/>
              </a:solidFill>
              <a:effectLst/>
              <a:latin typeface="Fira Sans" panose="020B0503050000020004" pitchFamily="34" charset="0"/>
            </a:endParaRPr>
          </a:p>
        </p:txBody>
      </p:sp>
      <p:sp>
        <p:nvSpPr>
          <p:cNvPr id="1248" name="Google Shape;1248;p52"/>
          <p:cNvSpPr/>
          <p:nvPr/>
        </p:nvSpPr>
        <p:spPr>
          <a:xfrm flipH="1">
            <a:off x="8300550" y="4035250"/>
            <a:ext cx="270000" cy="270000"/>
          </a:xfrm>
          <a:prstGeom prst="mathMultiply">
            <a:avLst>
              <a:gd name="adj1" fmla="val 14296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52"/>
          <p:cNvSpPr/>
          <p:nvPr/>
        </p:nvSpPr>
        <p:spPr>
          <a:xfrm flipH="1">
            <a:off x="771075" y="5964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52"/>
          <p:cNvSpPr/>
          <p:nvPr/>
        </p:nvSpPr>
        <p:spPr>
          <a:xfrm flipH="1">
            <a:off x="5758138" y="3941150"/>
            <a:ext cx="180000" cy="180000"/>
          </a:xfrm>
          <a:prstGeom prst="donut">
            <a:avLst>
              <a:gd name="adj" fmla="val 14205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52"/>
          <p:cNvSpPr/>
          <p:nvPr/>
        </p:nvSpPr>
        <p:spPr>
          <a:xfrm flipH="1">
            <a:off x="6184600" y="3766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" name="Google Shape;1252;p52"/>
          <p:cNvGrpSpPr/>
          <p:nvPr/>
        </p:nvGrpSpPr>
        <p:grpSpPr>
          <a:xfrm rot="-1122731">
            <a:off x="7942655" y="3719687"/>
            <a:ext cx="357659" cy="274213"/>
            <a:chOff x="4644700" y="2319425"/>
            <a:chExt cx="357675" cy="274225"/>
          </a:xfrm>
        </p:grpSpPr>
        <p:sp>
          <p:nvSpPr>
            <p:cNvPr id="1253" name="Google Shape;1253;p52"/>
            <p:cNvSpPr/>
            <p:nvPr/>
          </p:nvSpPr>
          <p:spPr>
            <a:xfrm>
              <a:off x="4644700" y="2539475"/>
              <a:ext cx="357675" cy="54175"/>
            </a:xfrm>
            <a:custGeom>
              <a:avLst/>
              <a:gdLst/>
              <a:ahLst/>
              <a:cxnLst/>
              <a:rect l="l" t="t" r="r" b="b"/>
              <a:pathLst>
                <a:path w="14307" h="2167" extrusionOk="0">
                  <a:moveTo>
                    <a:pt x="539" y="1"/>
                  </a:moveTo>
                  <a:cubicBezTo>
                    <a:pt x="196" y="1"/>
                    <a:pt x="1" y="411"/>
                    <a:pt x="227" y="684"/>
                  </a:cubicBezTo>
                  <a:cubicBezTo>
                    <a:pt x="278" y="734"/>
                    <a:pt x="1495" y="2166"/>
                    <a:pt x="3640" y="2166"/>
                  </a:cubicBezTo>
                  <a:lnTo>
                    <a:pt x="10663" y="2166"/>
                  </a:lnTo>
                  <a:cubicBezTo>
                    <a:pt x="12808" y="2166"/>
                    <a:pt x="14029" y="734"/>
                    <a:pt x="14076" y="684"/>
                  </a:cubicBezTo>
                  <a:cubicBezTo>
                    <a:pt x="14306" y="411"/>
                    <a:pt x="14111" y="1"/>
                    <a:pt x="13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2"/>
            <p:cNvSpPr/>
            <p:nvPr/>
          </p:nvSpPr>
          <p:spPr>
            <a:xfrm>
              <a:off x="4747500" y="2352600"/>
              <a:ext cx="65850" cy="93875"/>
            </a:xfrm>
            <a:custGeom>
              <a:avLst/>
              <a:gdLst/>
              <a:ahLst/>
              <a:cxnLst/>
              <a:rect l="l" t="t" r="r" b="b"/>
              <a:pathLst>
                <a:path w="2634" h="3755" extrusionOk="0">
                  <a:moveTo>
                    <a:pt x="664" y="1"/>
                  </a:moveTo>
                  <a:cubicBezTo>
                    <a:pt x="628" y="1"/>
                    <a:pt x="592" y="6"/>
                    <a:pt x="554" y="17"/>
                  </a:cubicBezTo>
                  <a:cubicBezTo>
                    <a:pt x="328" y="64"/>
                    <a:pt x="196" y="294"/>
                    <a:pt x="262" y="520"/>
                  </a:cubicBezTo>
                  <a:cubicBezTo>
                    <a:pt x="309" y="731"/>
                    <a:pt x="391" y="942"/>
                    <a:pt x="488" y="1121"/>
                  </a:cubicBezTo>
                  <a:lnTo>
                    <a:pt x="406" y="1121"/>
                  </a:lnTo>
                  <a:cubicBezTo>
                    <a:pt x="180" y="1121"/>
                    <a:pt x="1" y="1300"/>
                    <a:pt x="1" y="1527"/>
                  </a:cubicBezTo>
                  <a:lnTo>
                    <a:pt x="1" y="3333"/>
                  </a:lnTo>
                  <a:cubicBezTo>
                    <a:pt x="1" y="3559"/>
                    <a:pt x="180" y="3754"/>
                    <a:pt x="406" y="3754"/>
                  </a:cubicBezTo>
                  <a:lnTo>
                    <a:pt x="2212" y="3754"/>
                  </a:lnTo>
                  <a:cubicBezTo>
                    <a:pt x="2439" y="3754"/>
                    <a:pt x="2634" y="3559"/>
                    <a:pt x="2634" y="3333"/>
                  </a:cubicBezTo>
                  <a:lnTo>
                    <a:pt x="2634" y="1527"/>
                  </a:lnTo>
                  <a:cubicBezTo>
                    <a:pt x="2634" y="1300"/>
                    <a:pt x="2439" y="1121"/>
                    <a:pt x="2212" y="1121"/>
                  </a:cubicBezTo>
                  <a:lnTo>
                    <a:pt x="2131" y="1121"/>
                  </a:lnTo>
                  <a:cubicBezTo>
                    <a:pt x="2228" y="942"/>
                    <a:pt x="2310" y="731"/>
                    <a:pt x="2376" y="520"/>
                  </a:cubicBezTo>
                  <a:cubicBezTo>
                    <a:pt x="2423" y="294"/>
                    <a:pt x="2294" y="64"/>
                    <a:pt x="2064" y="17"/>
                  </a:cubicBezTo>
                  <a:cubicBezTo>
                    <a:pt x="2034" y="10"/>
                    <a:pt x="2003" y="6"/>
                    <a:pt x="1973" y="6"/>
                  </a:cubicBezTo>
                  <a:cubicBezTo>
                    <a:pt x="1792" y="6"/>
                    <a:pt x="1620" y="129"/>
                    <a:pt x="1577" y="310"/>
                  </a:cubicBezTo>
                  <a:cubicBezTo>
                    <a:pt x="1514" y="536"/>
                    <a:pt x="1417" y="731"/>
                    <a:pt x="1319" y="879"/>
                  </a:cubicBezTo>
                  <a:cubicBezTo>
                    <a:pt x="1206" y="731"/>
                    <a:pt x="1108" y="536"/>
                    <a:pt x="1058" y="310"/>
                  </a:cubicBezTo>
                  <a:cubicBezTo>
                    <a:pt x="1002" y="133"/>
                    <a:pt x="846" y="1"/>
                    <a:pt x="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4833725" y="2319425"/>
              <a:ext cx="67400" cy="127050"/>
            </a:xfrm>
            <a:custGeom>
              <a:avLst/>
              <a:gdLst/>
              <a:ahLst/>
              <a:cxnLst/>
              <a:rect l="l" t="t" r="r" b="b"/>
              <a:pathLst>
                <a:path w="2696" h="5082" extrusionOk="0">
                  <a:moveTo>
                    <a:pt x="2219" y="1"/>
                  </a:moveTo>
                  <a:cubicBezTo>
                    <a:pt x="2053" y="1"/>
                    <a:pt x="1898" y="106"/>
                    <a:pt x="1834" y="271"/>
                  </a:cubicBezTo>
                  <a:lnTo>
                    <a:pt x="1073" y="2448"/>
                  </a:lnTo>
                  <a:lnTo>
                    <a:pt x="421" y="2448"/>
                  </a:lnTo>
                  <a:cubicBezTo>
                    <a:pt x="195" y="2448"/>
                    <a:pt x="0" y="2627"/>
                    <a:pt x="0" y="2854"/>
                  </a:cubicBezTo>
                  <a:lnTo>
                    <a:pt x="0" y="4660"/>
                  </a:lnTo>
                  <a:cubicBezTo>
                    <a:pt x="0" y="4886"/>
                    <a:pt x="195" y="5081"/>
                    <a:pt x="421" y="5081"/>
                  </a:cubicBezTo>
                  <a:lnTo>
                    <a:pt x="2224" y="5081"/>
                  </a:lnTo>
                  <a:cubicBezTo>
                    <a:pt x="2454" y="5081"/>
                    <a:pt x="2633" y="4886"/>
                    <a:pt x="2633" y="4660"/>
                  </a:cubicBezTo>
                  <a:lnTo>
                    <a:pt x="2633" y="2854"/>
                  </a:lnTo>
                  <a:cubicBezTo>
                    <a:pt x="2633" y="2627"/>
                    <a:pt x="2454" y="2448"/>
                    <a:pt x="2224" y="2448"/>
                  </a:cubicBezTo>
                  <a:lnTo>
                    <a:pt x="1931" y="2448"/>
                  </a:lnTo>
                  <a:lnTo>
                    <a:pt x="2614" y="548"/>
                  </a:lnTo>
                  <a:cubicBezTo>
                    <a:pt x="2696" y="337"/>
                    <a:pt x="2583" y="107"/>
                    <a:pt x="2356" y="25"/>
                  </a:cubicBezTo>
                  <a:cubicBezTo>
                    <a:pt x="2311" y="9"/>
                    <a:pt x="2265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2"/>
            <p:cNvSpPr/>
            <p:nvPr/>
          </p:nvSpPr>
          <p:spPr>
            <a:xfrm>
              <a:off x="4704000" y="2466825"/>
              <a:ext cx="65850" cy="52000"/>
            </a:xfrm>
            <a:custGeom>
              <a:avLst/>
              <a:gdLst/>
              <a:ahLst/>
              <a:cxnLst/>
              <a:rect l="l" t="t" r="r" b="b"/>
              <a:pathLst>
                <a:path w="2634" h="2080" extrusionOk="0">
                  <a:moveTo>
                    <a:pt x="426" y="1"/>
                  </a:moveTo>
                  <a:cubicBezTo>
                    <a:pt x="196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8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2"/>
            <p:cNvSpPr/>
            <p:nvPr/>
          </p:nvSpPr>
          <p:spPr>
            <a:xfrm>
              <a:off x="4790600" y="2466825"/>
              <a:ext cx="65875" cy="52000"/>
            </a:xfrm>
            <a:custGeom>
              <a:avLst/>
              <a:gdLst/>
              <a:ahLst/>
              <a:cxnLst/>
              <a:rect l="l" t="t" r="r" b="b"/>
              <a:pathLst>
                <a:path w="2635" h="2080" extrusionOk="0">
                  <a:moveTo>
                    <a:pt x="407" y="1"/>
                  </a:moveTo>
                  <a:cubicBezTo>
                    <a:pt x="180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5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4877125" y="2466825"/>
              <a:ext cx="65850" cy="52000"/>
            </a:xfrm>
            <a:custGeom>
              <a:avLst/>
              <a:gdLst/>
              <a:ahLst/>
              <a:cxnLst/>
              <a:rect l="l" t="t" r="r" b="b"/>
              <a:pathLst>
                <a:path w="2634" h="2080" extrusionOk="0">
                  <a:moveTo>
                    <a:pt x="410" y="1"/>
                  </a:moveTo>
                  <a:cubicBezTo>
                    <a:pt x="180" y="1"/>
                    <a:pt x="0" y="196"/>
                    <a:pt x="0" y="406"/>
                  </a:cubicBezTo>
                  <a:lnTo>
                    <a:pt x="0" y="2080"/>
                  </a:lnTo>
                  <a:lnTo>
                    <a:pt x="2633" y="2080"/>
                  </a:lnTo>
                  <a:lnTo>
                    <a:pt x="2633" y="406"/>
                  </a:lnTo>
                  <a:cubicBezTo>
                    <a:pt x="2633" y="196"/>
                    <a:pt x="2438" y="1"/>
                    <a:pt x="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43953C6-327E-9BFC-881D-123B3A6896CC}"/>
              </a:ext>
            </a:extLst>
          </p:cNvPr>
          <p:cNvSpPr txBox="1"/>
          <p:nvPr/>
        </p:nvSpPr>
        <p:spPr>
          <a:xfrm>
            <a:off x="3898600" y="87843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CF8E6D"/>
                </a:solidFill>
                <a:effectLst/>
                <a:latin typeface="Fira Sans" panose="020B0503050000020004" pitchFamily="34" charset="0"/>
              </a:rPr>
              <a:t>import </a:t>
            </a:r>
            <a:r>
              <a:rPr lang="en-US" sz="1600" b="1" dirty="0" err="1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com.formdev.flatlaf.FlatLightLaf</a:t>
            </a:r>
            <a:r>
              <a:rPr lang="en-US" sz="1600" b="1" dirty="0">
                <a:solidFill>
                  <a:srgbClr val="BCBEC4"/>
                </a:solidFill>
                <a:effectLst/>
                <a:latin typeface="Fira Sans" panose="020B0503050000020004" pitchFamily="34" charset="0"/>
              </a:rPr>
              <a:t>;</a:t>
            </a:r>
          </a:p>
        </p:txBody>
      </p:sp>
      <p:sp>
        <p:nvSpPr>
          <p:cNvPr id="4" name="Google Shape;780;p41">
            <a:extLst>
              <a:ext uri="{FF2B5EF4-FFF2-40B4-BE49-F238E27FC236}">
                <a16:creationId xmlns:a16="http://schemas.microsoft.com/office/drawing/2014/main" id="{F441272A-AB4E-681A-7070-AB8C8393D779}"/>
              </a:ext>
            </a:extLst>
          </p:cNvPr>
          <p:cNvSpPr/>
          <p:nvPr/>
        </p:nvSpPr>
        <p:spPr>
          <a:xfrm>
            <a:off x="1975087" y="76627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97;p41">
            <a:extLst>
              <a:ext uri="{FF2B5EF4-FFF2-40B4-BE49-F238E27FC236}">
                <a16:creationId xmlns:a16="http://schemas.microsoft.com/office/drawing/2014/main" id="{B544B07B-57BE-9C8B-6979-5FA5C7484BB6}"/>
              </a:ext>
            </a:extLst>
          </p:cNvPr>
          <p:cNvSpPr txBox="1">
            <a:spLocks/>
          </p:cNvSpPr>
          <p:nvPr/>
        </p:nvSpPr>
        <p:spPr>
          <a:xfrm>
            <a:off x="1882810" y="130378"/>
            <a:ext cx="7440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400" b="1" dirty="0">
                <a:latin typeface="Fira Sans" panose="020B0503050000020004" pitchFamily="34" charset="0"/>
              </a:rPr>
              <a:t>06</a:t>
            </a:r>
            <a:endParaRPr lang="en" b="1" dirty="0">
              <a:latin typeface="Fira Sans" panose="020B0503050000020004" pitchFamily="34" charset="0"/>
            </a:endParaRPr>
          </a:p>
        </p:txBody>
      </p:sp>
      <p:sp>
        <p:nvSpPr>
          <p:cNvPr id="6" name="Google Shape;799;p41">
            <a:extLst>
              <a:ext uri="{FF2B5EF4-FFF2-40B4-BE49-F238E27FC236}">
                <a16:creationId xmlns:a16="http://schemas.microsoft.com/office/drawing/2014/main" id="{4929FBAC-036A-EF56-C622-346282872C69}"/>
              </a:ext>
            </a:extLst>
          </p:cNvPr>
          <p:cNvSpPr txBox="1">
            <a:spLocks/>
          </p:cNvSpPr>
          <p:nvPr/>
        </p:nvSpPr>
        <p:spPr>
          <a:xfrm>
            <a:off x="2348549" y="49041"/>
            <a:ext cx="2144100" cy="7374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b="1" dirty="0">
                <a:solidFill>
                  <a:schemeClr val="tx1"/>
                </a:solidFill>
                <a:latin typeface="Fira Sans" panose="020B0503050000020004" pitchFamily="34" charset="0"/>
              </a:rPr>
              <a:t>look and feel windows 11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82B790-1DC3-BEC6-E3DB-576B71FCC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029" y="2448262"/>
            <a:ext cx="1076475" cy="4191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977770-C99E-61A5-FA00-2E521158D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730" y="2464666"/>
            <a:ext cx="1028844" cy="419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E5B1D1-2D4B-A7ED-AD20-D2795BE194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06" y="1031211"/>
            <a:ext cx="1882137" cy="1264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0477A6-C03A-3D31-DC12-A41B3CA31F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0831" y="1023842"/>
            <a:ext cx="1782248" cy="12995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56"/>
          <p:cNvSpPr txBox="1">
            <a:spLocks noGrp="1"/>
          </p:cNvSpPr>
          <p:nvPr>
            <p:ph type="title"/>
          </p:nvPr>
        </p:nvSpPr>
        <p:spPr>
          <a:xfrm>
            <a:off x="713150" y="4176950"/>
            <a:ext cx="7710900" cy="42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nd that is ouer project </a:t>
            </a:r>
            <a:r>
              <a:rPr lang="en" dirty="0">
                <a:solidFill>
                  <a:schemeClr val="accent4"/>
                </a:solidFill>
              </a:rPr>
              <a:t>: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Restaurant</a:t>
            </a:r>
            <a:r>
              <a:rPr lang="en" dirty="0">
                <a:solidFill>
                  <a:schemeClr val="bg1"/>
                </a:solidFill>
              </a:rPr>
              <a:t> menu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st Food Restaurant Marketing Plan by Slidesgo">
  <a:themeElements>
    <a:clrScheme name="Simple Light">
      <a:dk1>
        <a:srgbClr val="FFFFFF"/>
      </a:dk1>
      <a:lt1>
        <a:srgbClr val="FFC300"/>
      </a:lt1>
      <a:dk2>
        <a:srgbClr val="212529"/>
      </a:dk2>
      <a:lt2>
        <a:srgbClr val="6666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1265</TotalTime>
  <Words>108</Words>
  <Application>Microsoft Office PowerPoint</Application>
  <PresentationFormat>On-screen Show (16:9)</PresentationFormat>
  <Paragraphs>33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Actor</vt:lpstr>
      <vt:lpstr>Roboto</vt:lpstr>
      <vt:lpstr>Lato</vt:lpstr>
      <vt:lpstr>Arial</vt:lpstr>
      <vt:lpstr>Fira Sans</vt:lpstr>
      <vt:lpstr>Anton</vt:lpstr>
      <vt:lpstr>Fast Food Restaurant Marketing Plan by Slidesgo</vt:lpstr>
      <vt:lpstr>Fast Food Restaurant</vt:lpstr>
      <vt:lpstr>contents</vt:lpstr>
      <vt:lpstr>SQL Table :</vt:lpstr>
      <vt:lpstr>PowerPoint Presentation</vt:lpstr>
      <vt:lpstr>PowerPoint Presentation</vt:lpstr>
      <vt:lpstr>PowerPoint Presentation</vt:lpstr>
      <vt:lpstr>PowerPoint Presentation</vt:lpstr>
      <vt:lpstr>try {     UIManager.setLookAndFeel( new FlatLightLaf() ); } catch( Exception ex ) {     System.err.println( "Failed to initialize LaF" ); }</vt:lpstr>
      <vt:lpstr>And that is ouer project : Restaurant menu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Food Restaurant</dc:title>
  <cp:lastModifiedBy>meer Salam</cp:lastModifiedBy>
  <cp:revision>7</cp:revision>
  <dcterms:modified xsi:type="dcterms:W3CDTF">2023-05-17T07:23:50Z</dcterms:modified>
</cp:coreProperties>
</file>